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3" r:id="rId2"/>
    <p:sldId id="257" r:id="rId3"/>
    <p:sldId id="258" r:id="rId4"/>
    <p:sldId id="264" r:id="rId5"/>
    <p:sldId id="261" r:id="rId6"/>
    <p:sldId id="262" r:id="rId7"/>
    <p:sldId id="265" r:id="rId8"/>
    <p:sldId id="275" r:id="rId9"/>
    <p:sldId id="266" r:id="rId10"/>
    <p:sldId id="270" r:id="rId11"/>
    <p:sldId id="274" r:id="rId12"/>
    <p:sldId id="276" r:id="rId13"/>
    <p:sldId id="263" r:id="rId1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0000"/>
    <a:srgbClr val="F1900F"/>
    <a:srgbClr val="C154F2"/>
    <a:srgbClr val="A3C167"/>
    <a:srgbClr val="FF6699"/>
    <a:srgbClr val="6600FF"/>
    <a:srgbClr val="FF3399"/>
    <a:srgbClr val="FDF9DB"/>
    <a:srgbClr val="F551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83964" autoAdjust="0"/>
  </p:normalViewPr>
  <p:slideViewPr>
    <p:cSldViewPr>
      <p:cViewPr>
        <p:scale>
          <a:sx n="70" d="100"/>
          <a:sy n="70" d="100"/>
        </p:scale>
        <p:origin x="-137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E6F681-F8B7-48BC-9DA5-2899DD901FBC}" type="datetimeFigureOut">
              <a:rPr kumimoji="1" lang="ja-JP" altLang="en-US" smtClean="0"/>
              <a:t>2018/9/10</a:t>
            </a:fld>
            <a:endParaRPr kumimoji="1" lang="ja-JP" altLang="en-US" dirty="0"/>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E09839-6611-463E-9BA8-4FA73B050869}" type="slidenum">
              <a:rPr kumimoji="1" lang="ja-JP" altLang="en-US" smtClean="0"/>
              <a:t>‹#›</a:t>
            </a:fld>
            <a:endParaRPr kumimoji="1" lang="ja-JP" altLang="en-US" dirty="0"/>
          </a:p>
        </p:txBody>
      </p:sp>
    </p:spTree>
    <p:extLst>
      <p:ext uri="{BB962C8B-B14F-4D97-AF65-F5344CB8AC3E}">
        <p14:creationId xmlns:p14="http://schemas.microsoft.com/office/powerpoint/2010/main" val="29600814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●松尾</a:t>
            </a:r>
            <a:endParaRPr kumimoji="1" lang="en-US" altLang="ja-JP" dirty="0" smtClean="0"/>
          </a:p>
          <a:p>
            <a:r>
              <a:rPr kumimoji="1" lang="ja-JP" altLang="en-US" dirty="0" smtClean="0"/>
              <a:t>佐世保東ローターアクトクラブの活動報告を始めます。</a:t>
            </a:r>
            <a:endParaRPr kumimoji="1" lang="ja-JP" altLang="en-US" dirty="0"/>
          </a:p>
        </p:txBody>
      </p:sp>
      <p:sp>
        <p:nvSpPr>
          <p:cNvPr id="4" name="スライド番号プレースホルダー 3"/>
          <p:cNvSpPr>
            <a:spLocks noGrp="1"/>
          </p:cNvSpPr>
          <p:nvPr>
            <p:ph type="sldNum" sz="quarter" idx="10"/>
          </p:nvPr>
        </p:nvSpPr>
        <p:spPr/>
        <p:txBody>
          <a:bodyPr/>
          <a:lstStyle/>
          <a:p>
            <a:fld id="{B9E09839-6611-463E-9BA8-4FA73B050869}" type="slidenum">
              <a:rPr kumimoji="1" lang="ja-JP" altLang="en-US" smtClean="0"/>
              <a:t>1</a:t>
            </a:fld>
            <a:endParaRPr kumimoji="1" lang="ja-JP" altLang="en-US" dirty="0"/>
          </a:p>
        </p:txBody>
      </p:sp>
    </p:spTree>
    <p:extLst>
      <p:ext uri="{BB962C8B-B14F-4D97-AF65-F5344CB8AC3E}">
        <p14:creationId xmlns:p14="http://schemas.microsoft.com/office/powerpoint/2010/main" val="747720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●松尾</a:t>
            </a:r>
            <a:endParaRPr kumimoji="1" lang="en-US" altLang="ja-JP" dirty="0" smtClean="0"/>
          </a:p>
          <a:p>
            <a:endParaRPr kumimoji="1" lang="en-US" altLang="ja-JP" dirty="0" smtClean="0"/>
          </a:p>
          <a:p>
            <a:r>
              <a:rPr kumimoji="1" lang="ja-JP" altLang="en-US" dirty="0" smtClean="0"/>
              <a:t>出雲大社、松山城、八代、鹿島のガタリンピック。等々。</a:t>
            </a:r>
            <a:endParaRPr kumimoji="1" lang="en-US" altLang="ja-JP" dirty="0" smtClean="0"/>
          </a:p>
          <a:p>
            <a:endParaRPr kumimoji="1" lang="en-US" altLang="ja-JP" dirty="0" smtClean="0"/>
          </a:p>
          <a:p>
            <a:r>
              <a:rPr kumimoji="1" lang="ja-JP" altLang="en-US" dirty="0" smtClean="0"/>
              <a:t>私が、入会以来行った場所を青で塗ってみたものです。それにしても、色々行ったなと思います。</a:t>
            </a:r>
            <a:endParaRPr kumimoji="1" lang="en-US" altLang="ja-JP" dirty="0" smtClean="0"/>
          </a:p>
          <a:p>
            <a:r>
              <a:rPr kumimoji="1" lang="ja-JP" altLang="en-US" dirty="0" smtClean="0"/>
              <a:t>仕事の出張で福岡に行った時に現地の福岡</a:t>
            </a:r>
            <a:r>
              <a:rPr kumimoji="1" lang="en-US" altLang="ja-JP" dirty="0" smtClean="0"/>
              <a:t>RAC</a:t>
            </a:r>
            <a:r>
              <a:rPr kumimoji="1" lang="ja-JP" altLang="en-US" dirty="0" smtClean="0"/>
              <a:t>に</a:t>
            </a:r>
            <a:r>
              <a:rPr kumimoji="1" lang="en-US" altLang="ja-JP" dirty="0" smtClean="0"/>
              <a:t>MU</a:t>
            </a:r>
            <a:r>
              <a:rPr kumimoji="1" lang="ja-JP" altLang="en-US" dirty="0" smtClean="0"/>
              <a:t>など、アクトにいなければ出来ないようなつながりもあります。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B5E210AC-C2B5-483C-9081-371055F44A2E}" type="slidenum">
              <a:rPr kumimoji="1" lang="ja-JP" altLang="en-US" smtClean="0"/>
              <a:t>10</a:t>
            </a:fld>
            <a:endParaRPr kumimoji="1" lang="ja-JP" altLang="en-US"/>
          </a:p>
        </p:txBody>
      </p:sp>
    </p:spTree>
    <p:extLst>
      <p:ext uri="{BB962C8B-B14F-4D97-AF65-F5344CB8AC3E}">
        <p14:creationId xmlns:p14="http://schemas.microsoft.com/office/powerpoint/2010/main" val="1785608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●松尾</a:t>
            </a:r>
            <a:endParaRPr kumimoji="1" lang="en-US" altLang="ja-JP" dirty="0" smtClean="0"/>
          </a:p>
          <a:p>
            <a:endParaRPr kumimoji="1" lang="en-US" altLang="ja-JP" dirty="0" smtClean="0"/>
          </a:p>
          <a:p>
            <a:r>
              <a:rPr kumimoji="1" lang="ja-JP" altLang="en-US" dirty="0" smtClean="0"/>
              <a:t>これらの写真は私が銀行員の一週間の連続休暇を利用して佐世保市内の８つの</a:t>
            </a:r>
            <a:r>
              <a:rPr kumimoji="1" lang="en-US" altLang="ja-JP" dirty="0" smtClean="0"/>
              <a:t>RC</a:t>
            </a:r>
            <a:r>
              <a:rPr kumimoji="1" lang="ja-JP" altLang="en-US" dirty="0" smtClean="0"/>
              <a:t>を</a:t>
            </a:r>
            <a:r>
              <a:rPr kumimoji="1" lang="en-US" altLang="ja-JP" dirty="0" smtClean="0"/>
              <a:t>9</a:t>
            </a:r>
            <a:r>
              <a:rPr kumimoji="1" lang="ja-JP" altLang="en-US" dirty="0" smtClean="0"/>
              <a:t>月に訪問した時の写真です。合計で</a:t>
            </a:r>
            <a:r>
              <a:rPr kumimoji="1" lang="en-US" altLang="ja-JP" dirty="0" smtClean="0"/>
              <a:t>5</a:t>
            </a:r>
            <a:r>
              <a:rPr kumimoji="1" lang="ja-JP" altLang="en-US" dirty="0" smtClean="0"/>
              <a:t>クラブ訪問することが出来ました。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B9E09839-6611-463E-9BA8-4FA73B050869}" type="slidenum">
              <a:rPr kumimoji="1" lang="ja-JP" altLang="en-US" smtClean="0"/>
              <a:t>11</a:t>
            </a:fld>
            <a:endParaRPr kumimoji="1" lang="ja-JP" altLang="en-US" dirty="0"/>
          </a:p>
        </p:txBody>
      </p:sp>
    </p:spTree>
    <p:extLst>
      <p:ext uri="{BB962C8B-B14F-4D97-AF65-F5344CB8AC3E}">
        <p14:creationId xmlns:p14="http://schemas.microsoft.com/office/powerpoint/2010/main" val="4262072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公式訪問例会を行いました。</a:t>
            </a:r>
            <a:endParaRPr kumimoji="1" lang="en-US" altLang="ja-JP" dirty="0" smtClean="0"/>
          </a:p>
          <a:p>
            <a:r>
              <a:rPr kumimoji="1" lang="ja-JP" altLang="en-US" dirty="0" smtClean="0"/>
              <a:t>岡山県の総社</a:t>
            </a:r>
            <a:r>
              <a:rPr kumimoji="1" lang="en-US" altLang="ja-JP" dirty="0" smtClean="0"/>
              <a:t>RC</a:t>
            </a:r>
            <a:r>
              <a:rPr kumimoji="1" lang="ja-JP" altLang="en-US" dirty="0" smtClean="0"/>
              <a:t>の秋山先生を講師に招き、メンタルヘルスと経営に関する卓話をして頂きました。</a:t>
            </a:r>
            <a:endParaRPr kumimoji="1" lang="en-US" altLang="ja-JP" dirty="0" smtClean="0"/>
          </a:p>
          <a:p>
            <a:r>
              <a:rPr kumimoji="1" lang="ja-JP" altLang="en-US" dirty="0" smtClean="0"/>
              <a:t>佐世保市内の</a:t>
            </a:r>
            <a:r>
              <a:rPr kumimoji="1" lang="en-US" altLang="ja-JP" dirty="0" smtClean="0"/>
              <a:t>RC</a:t>
            </a:r>
            <a:r>
              <a:rPr kumimoji="1" lang="ja-JP" altLang="en-US" dirty="0" smtClean="0"/>
              <a:t>の会長や幹事や地区委員の方々がお越しになりました。</a:t>
            </a:r>
            <a:endParaRPr kumimoji="1" lang="en-US" altLang="ja-JP" dirty="0" smtClean="0"/>
          </a:p>
          <a:p>
            <a:r>
              <a:rPr kumimoji="1" lang="ja-JP" altLang="en-US" dirty="0" smtClean="0"/>
              <a:t>幹事の松尾がフェイスブックを使いこなして、公式訪問例会を盛り上げることが出来ました。</a:t>
            </a:r>
            <a:endParaRPr kumimoji="1" lang="ja-JP" altLang="en-US" dirty="0"/>
          </a:p>
        </p:txBody>
      </p:sp>
      <p:sp>
        <p:nvSpPr>
          <p:cNvPr id="4" name="スライド番号プレースホルダー 3"/>
          <p:cNvSpPr>
            <a:spLocks noGrp="1"/>
          </p:cNvSpPr>
          <p:nvPr>
            <p:ph type="sldNum" sz="quarter" idx="10"/>
          </p:nvPr>
        </p:nvSpPr>
        <p:spPr/>
        <p:txBody>
          <a:bodyPr/>
          <a:lstStyle/>
          <a:p>
            <a:fld id="{B9E09839-6611-463E-9BA8-4FA73B050869}" type="slidenum">
              <a:rPr kumimoji="1" lang="ja-JP" altLang="en-US" smtClean="0"/>
              <a:t>12</a:t>
            </a:fld>
            <a:endParaRPr kumimoji="1" lang="ja-JP" altLang="en-US" dirty="0"/>
          </a:p>
        </p:txBody>
      </p:sp>
    </p:spTree>
    <p:extLst>
      <p:ext uri="{BB962C8B-B14F-4D97-AF65-F5344CB8AC3E}">
        <p14:creationId xmlns:p14="http://schemas.microsoft.com/office/powerpoint/2010/main" val="4094442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●松尾</a:t>
            </a:r>
            <a:endParaRPr kumimoji="1" lang="en-US" altLang="ja-JP" dirty="0" smtClean="0"/>
          </a:p>
          <a:p>
            <a:endParaRPr kumimoji="1" lang="en-US" altLang="ja-JP" dirty="0" smtClean="0"/>
          </a:p>
          <a:p>
            <a:r>
              <a:rPr kumimoji="1" lang="ja-JP" altLang="en-US" dirty="0" smtClean="0"/>
              <a:t>これは、人狼ゲームをした写真です。</a:t>
            </a:r>
            <a:endParaRPr kumimoji="1" lang="en-US" altLang="ja-JP" dirty="0" smtClean="0"/>
          </a:p>
          <a:p>
            <a:r>
              <a:rPr kumimoji="1" lang="ja-JP" altLang="en-US" dirty="0" smtClean="0"/>
              <a:t>さまざまな活動を行いました。</a:t>
            </a:r>
            <a:endParaRPr kumimoji="1" lang="en-US" altLang="ja-JP" dirty="0" smtClean="0"/>
          </a:p>
          <a:p>
            <a:r>
              <a:rPr kumimoji="1" lang="ja-JP" altLang="en-US" dirty="0" smtClean="0"/>
              <a:t>いつも仲間と協力し、一年間を通して成長できたように思います。</a:t>
            </a:r>
          </a:p>
          <a:p>
            <a:r>
              <a:rPr kumimoji="1" lang="ja-JP" altLang="en-US" dirty="0" smtClean="0"/>
              <a:t>今年度は、地区行事の担当は</a:t>
            </a:r>
            <a:r>
              <a:rPr kumimoji="1" lang="en-US" altLang="ja-JP" dirty="0" smtClean="0"/>
              <a:t>RAC</a:t>
            </a:r>
            <a:r>
              <a:rPr kumimoji="1" lang="ja-JP" altLang="en-US" dirty="0" smtClean="0"/>
              <a:t>研修会を担当しました。</a:t>
            </a:r>
            <a:endParaRPr kumimoji="1" lang="en-US" altLang="ja-JP" dirty="0" smtClean="0"/>
          </a:p>
          <a:p>
            <a:r>
              <a:rPr kumimoji="1" lang="ja-JP" altLang="en-US" dirty="0" smtClean="0"/>
              <a:t>これらを通して、一年間を通して成長できたように思います。</a:t>
            </a:r>
            <a:endParaRPr kumimoji="1" lang="en-US" altLang="ja-JP" dirty="0" smtClean="0"/>
          </a:p>
          <a:p>
            <a:endParaRPr kumimoji="1" lang="en-US" altLang="ja-JP" dirty="0" smtClean="0"/>
          </a:p>
          <a:p>
            <a:r>
              <a:rPr kumimoji="1" lang="ja-JP" altLang="en-US" dirty="0" smtClean="0"/>
              <a:t>これで佐世保東ローターアクトクラブの活動報告を終わります。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B9E09839-6611-463E-9BA8-4FA73B050869}" type="slidenum">
              <a:rPr kumimoji="1" lang="ja-JP" altLang="en-US" smtClean="0"/>
              <a:t>13</a:t>
            </a:fld>
            <a:endParaRPr kumimoji="1" lang="ja-JP" altLang="en-US" dirty="0"/>
          </a:p>
        </p:txBody>
      </p:sp>
    </p:spTree>
    <p:extLst>
      <p:ext uri="{BB962C8B-B14F-4D97-AF65-F5344CB8AC3E}">
        <p14:creationId xmlns:p14="http://schemas.microsoft.com/office/powerpoint/2010/main" val="3264320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●松尾</a:t>
            </a:r>
          </a:p>
          <a:p>
            <a:r>
              <a:rPr kumimoji="1" lang="ja-JP" altLang="en-US" dirty="0" smtClean="0"/>
              <a:t>会長テーマは「つなぐ」です。来年には卒業などにより、会員が</a:t>
            </a:r>
            <a:r>
              <a:rPr kumimoji="1" lang="en-US" altLang="ja-JP" dirty="0" smtClean="0"/>
              <a:t>2</a:t>
            </a:r>
            <a:r>
              <a:rPr kumimoji="1" lang="ja-JP" altLang="en-US" dirty="0" smtClean="0"/>
              <a:t>名になってしまいます。</a:t>
            </a:r>
            <a:endParaRPr kumimoji="1" lang="en-US" altLang="ja-JP" smtClean="0"/>
          </a:p>
          <a:p>
            <a:r>
              <a:rPr kumimoji="1" lang="ja-JP" altLang="en-US" smtClean="0"/>
              <a:t>私達がやってきたことを「つなぐ」こと。これが大事だと思い、会長テーマを「つなぐ」としました。</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B9E09839-6611-463E-9BA8-4FA73B050869}" type="slidenum">
              <a:rPr kumimoji="1" lang="ja-JP" altLang="en-US" smtClean="0"/>
              <a:t>2</a:t>
            </a:fld>
            <a:endParaRPr kumimoji="1" lang="ja-JP" altLang="en-US" dirty="0"/>
          </a:p>
        </p:txBody>
      </p:sp>
    </p:spTree>
    <p:extLst>
      <p:ext uri="{BB962C8B-B14F-4D97-AF65-F5344CB8AC3E}">
        <p14:creationId xmlns:p14="http://schemas.microsoft.com/office/powerpoint/2010/main" val="313390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●松尾</a:t>
            </a:r>
            <a:endParaRPr kumimoji="1" lang="en-US" altLang="ja-JP" dirty="0" smtClean="0"/>
          </a:p>
          <a:p>
            <a:endParaRPr kumimoji="1" lang="en-US" altLang="ja-JP" dirty="0" smtClean="0"/>
          </a:p>
          <a:p>
            <a:r>
              <a:rPr kumimoji="1" lang="ja-JP" altLang="en-US" dirty="0" smtClean="0"/>
              <a:t>月に</a:t>
            </a:r>
            <a:r>
              <a:rPr kumimoji="1" lang="en-US" altLang="ja-JP" dirty="0" smtClean="0"/>
              <a:t>2</a:t>
            </a:r>
            <a:r>
              <a:rPr kumimoji="1" lang="ja-JP" altLang="en-US" dirty="0" smtClean="0"/>
              <a:t>回活動を行います。</a:t>
            </a:r>
            <a:endParaRPr kumimoji="1" lang="en-US" altLang="ja-JP" dirty="0" smtClean="0"/>
          </a:p>
          <a:p>
            <a:r>
              <a:rPr kumimoji="1" lang="ja-JP" altLang="en-US" dirty="0" smtClean="0"/>
              <a:t>私たちは、主にホテルオークラ</a:t>
            </a:r>
            <a:r>
              <a:rPr kumimoji="1" lang="en-US" altLang="ja-JP" dirty="0" smtClean="0"/>
              <a:t>JR</a:t>
            </a:r>
            <a:r>
              <a:rPr kumimoji="1" lang="ja-JP" altLang="en-US" dirty="0" smtClean="0"/>
              <a:t>ハウステンボスにて活動しております。</a:t>
            </a:r>
            <a:endParaRPr kumimoji="1" lang="en-US" altLang="ja-JP" dirty="0" smtClean="0"/>
          </a:p>
          <a:p>
            <a:r>
              <a:rPr kumimoji="1" lang="ja-JP" altLang="en-US" dirty="0" smtClean="0"/>
              <a:t>この日は、ちょうどハウステンボスで花火大会が行われており、みんなで花火を見ました。</a:t>
            </a:r>
            <a:endParaRPr kumimoji="1" lang="en-US" altLang="ja-JP" dirty="0" smtClean="0"/>
          </a:p>
          <a:p>
            <a:r>
              <a:rPr kumimoji="1" lang="ja-JP" altLang="en-US" dirty="0" smtClean="0"/>
              <a:t>提唱クラブの佐世保東ロータリークラブの納涼家族会にご招待頂きました。</a:t>
            </a:r>
            <a:endParaRPr kumimoji="1" lang="en-US" altLang="ja-JP" dirty="0" smtClean="0"/>
          </a:p>
          <a:p>
            <a:r>
              <a:rPr kumimoji="1" lang="ja-JP" altLang="en-US" dirty="0" smtClean="0"/>
              <a:t>おいしいお食事とお酒を頂き、楽しい時間を過ごしました。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B9E09839-6611-463E-9BA8-4FA73B050869}" type="slidenum">
              <a:rPr kumimoji="1" lang="ja-JP" altLang="en-US" smtClean="0"/>
              <a:t>3</a:t>
            </a:fld>
            <a:endParaRPr kumimoji="1" lang="ja-JP" altLang="en-US" dirty="0"/>
          </a:p>
        </p:txBody>
      </p:sp>
    </p:spTree>
    <p:extLst>
      <p:ext uri="{BB962C8B-B14F-4D97-AF65-F5344CB8AC3E}">
        <p14:creationId xmlns:p14="http://schemas.microsoft.com/office/powerpoint/2010/main" val="2214058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●松尾</a:t>
            </a:r>
            <a:endParaRPr kumimoji="1" lang="en-US" altLang="ja-JP" dirty="0" smtClean="0"/>
          </a:p>
          <a:p>
            <a:endParaRPr kumimoji="1" lang="en-US" altLang="ja-JP" dirty="0" smtClean="0"/>
          </a:p>
          <a:p>
            <a:r>
              <a:rPr kumimoji="1" lang="ja-JP" altLang="en-US" dirty="0" smtClean="0"/>
              <a:t>佐世保アーケードにて。</a:t>
            </a:r>
            <a:endParaRPr kumimoji="1" lang="en-US" altLang="ja-JP" dirty="0" smtClean="0"/>
          </a:p>
          <a:p>
            <a:r>
              <a:rPr kumimoji="1" lang="ja-JP" altLang="en-US" dirty="0" smtClean="0"/>
              <a:t>佐世保明社協が主催されている、清掃活動に参加いたしました。</a:t>
            </a:r>
            <a:endParaRPr kumimoji="1" lang="en-US" altLang="ja-JP" dirty="0" smtClean="0"/>
          </a:p>
          <a:p>
            <a:r>
              <a:rPr kumimoji="1" lang="ja-JP" altLang="en-US" dirty="0" smtClean="0"/>
              <a:t>日曜日の早朝にも関わらず地元の会社や中学生など幅広い方の参加でした。</a:t>
            </a:r>
            <a:endParaRPr kumimoji="1" lang="en-US" altLang="ja-JP" dirty="0" smtClean="0"/>
          </a:p>
          <a:p>
            <a:r>
              <a:rPr kumimoji="1" lang="ja-JP" altLang="en-US" dirty="0" smtClean="0"/>
              <a:t>市内の歩道をみんなで手分けしてガムはぎを行いました。</a:t>
            </a:r>
            <a:endParaRPr kumimoji="1" lang="en-US" altLang="ja-JP" dirty="0" smtClean="0"/>
          </a:p>
          <a:p>
            <a:r>
              <a:rPr kumimoji="1" lang="ja-JP" altLang="en-US" dirty="0" smtClean="0"/>
              <a:t>普段はそこまで良く見ていなかったのですが、良く見たら、ガムがたくさん吐き捨ててあり汚かったです。</a:t>
            </a:r>
            <a:endParaRPr kumimoji="1" lang="en-US" altLang="ja-JP" dirty="0" smtClean="0"/>
          </a:p>
          <a:p>
            <a:r>
              <a:rPr kumimoji="1" lang="ja-JP" altLang="en-US" dirty="0" smtClean="0"/>
              <a:t>金</a:t>
            </a:r>
            <a:r>
              <a:rPr kumimoji="1" lang="ja-JP" altLang="en-US" dirty="0" err="1" smtClean="0"/>
              <a:t>づち</a:t>
            </a:r>
            <a:r>
              <a:rPr kumimoji="1" lang="ja-JP" altLang="en-US" dirty="0" smtClean="0"/>
              <a:t>、鉄のヘラ、ドライバーなどを使い１つのガムをはぐのも「力」と「時間」がかかりました。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B9E09839-6611-463E-9BA8-4FA73B050869}" type="slidenum">
              <a:rPr kumimoji="1" lang="ja-JP" altLang="en-US" smtClean="0"/>
              <a:t>4</a:t>
            </a:fld>
            <a:endParaRPr kumimoji="1" lang="ja-JP" altLang="en-US" dirty="0"/>
          </a:p>
        </p:txBody>
      </p:sp>
    </p:spTree>
    <p:extLst>
      <p:ext uri="{BB962C8B-B14F-4D97-AF65-F5344CB8AC3E}">
        <p14:creationId xmlns:p14="http://schemas.microsoft.com/office/powerpoint/2010/main" val="1467289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●松尾</a:t>
            </a:r>
            <a:endParaRPr kumimoji="1" lang="en-US" altLang="ja-JP" dirty="0" smtClean="0"/>
          </a:p>
          <a:p>
            <a:endParaRPr kumimoji="1" lang="en-US" altLang="ja-JP" dirty="0" smtClean="0"/>
          </a:p>
          <a:p>
            <a:r>
              <a:rPr kumimoji="1" lang="ja-JP" altLang="en-US" dirty="0" smtClean="0"/>
              <a:t>今年も様々な活動を行ってまいりました。</a:t>
            </a:r>
            <a:endParaRPr kumimoji="1" lang="en-US" altLang="ja-JP" dirty="0" smtClean="0"/>
          </a:p>
          <a:p>
            <a:r>
              <a:rPr kumimoji="1" lang="ja-JP" altLang="en-US" dirty="0" smtClean="0"/>
              <a:t>毎年恒例の書初め例会です。</a:t>
            </a:r>
            <a:endParaRPr kumimoji="1" lang="en-US" altLang="ja-JP" dirty="0" smtClean="0"/>
          </a:p>
          <a:p>
            <a:r>
              <a:rPr kumimoji="1" lang="ja-JP" altLang="en-US" dirty="0" smtClean="0"/>
              <a:t>ホテルオークラのお食事は大変おいしく、毎回楽しみです。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9E09839-6611-463E-9BA8-4FA73B050869}" type="slidenum">
              <a:rPr kumimoji="1" lang="ja-JP" altLang="en-US" smtClean="0"/>
              <a:t>5</a:t>
            </a:fld>
            <a:endParaRPr kumimoji="1" lang="ja-JP" altLang="en-US" dirty="0"/>
          </a:p>
        </p:txBody>
      </p:sp>
    </p:spTree>
    <p:extLst>
      <p:ext uri="{BB962C8B-B14F-4D97-AF65-F5344CB8AC3E}">
        <p14:creationId xmlns:p14="http://schemas.microsoft.com/office/powerpoint/2010/main" val="810583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●松尾</a:t>
            </a:r>
            <a:endParaRPr kumimoji="1" lang="en-US" altLang="ja-JP" dirty="0" smtClean="0"/>
          </a:p>
          <a:p>
            <a:endParaRPr kumimoji="1" lang="en-US" altLang="ja-JP" dirty="0" smtClean="0"/>
          </a:p>
          <a:p>
            <a:r>
              <a:rPr kumimoji="1" lang="ja-JP" altLang="en-US" dirty="0" smtClean="0"/>
              <a:t>４月には、</a:t>
            </a:r>
            <a:endParaRPr kumimoji="1" lang="en-US" altLang="ja-JP" dirty="0" smtClean="0"/>
          </a:p>
          <a:p>
            <a:r>
              <a:rPr kumimoji="1" lang="ja-JP" altLang="en-US" dirty="0" smtClean="0"/>
              <a:t>佐世保公園にてお花見を行ったり。</a:t>
            </a:r>
            <a:endParaRPr kumimoji="1" lang="en-US" altLang="ja-JP" dirty="0" smtClean="0"/>
          </a:p>
          <a:p>
            <a:endParaRPr kumimoji="1" lang="en-US" altLang="ja-JP" dirty="0" smtClean="0"/>
          </a:p>
          <a:p>
            <a:r>
              <a:rPr kumimoji="1" lang="ja-JP" altLang="en-US" dirty="0" smtClean="0"/>
              <a:t>１２月にはクリスマス会を行いました。</a:t>
            </a:r>
            <a:endParaRPr kumimoji="1" lang="en-US" altLang="ja-JP" dirty="0" smtClean="0"/>
          </a:p>
          <a:p>
            <a:r>
              <a:rPr kumimoji="1" lang="ja-JP" altLang="en-US" dirty="0" smtClean="0"/>
              <a:t>ゲームをしたりおいしいものを食べて楽しい時間をすごすことができました。</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B9E09839-6611-463E-9BA8-4FA73B050869}" type="slidenum">
              <a:rPr kumimoji="1" lang="ja-JP" altLang="en-US" smtClean="0"/>
              <a:t>6</a:t>
            </a:fld>
            <a:endParaRPr kumimoji="1" lang="ja-JP" altLang="en-US" dirty="0"/>
          </a:p>
        </p:txBody>
      </p:sp>
    </p:spTree>
    <p:extLst>
      <p:ext uri="{BB962C8B-B14F-4D97-AF65-F5344CB8AC3E}">
        <p14:creationId xmlns:p14="http://schemas.microsoft.com/office/powerpoint/2010/main" val="2140636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●松尾</a:t>
            </a:r>
            <a:endParaRPr kumimoji="1" lang="en-US" altLang="ja-JP" dirty="0" smtClean="0"/>
          </a:p>
          <a:p>
            <a:endParaRPr kumimoji="1" lang="en-US" altLang="ja-JP" dirty="0" smtClean="0"/>
          </a:p>
          <a:p>
            <a:r>
              <a:rPr kumimoji="1" lang="ja-JP" altLang="en-US" dirty="0" smtClean="0"/>
              <a:t>毎回テーマを担当制にして、</a:t>
            </a:r>
            <a:endParaRPr kumimoji="1" lang="en-US" altLang="ja-JP" dirty="0" smtClean="0"/>
          </a:p>
          <a:p>
            <a:r>
              <a:rPr kumimoji="1" lang="ja-JP" altLang="en-US" dirty="0" smtClean="0"/>
              <a:t>自分が好きなことだったり、皆に知ってほしいことだったり、自由です。</a:t>
            </a:r>
            <a:endParaRPr kumimoji="1" lang="en-US" altLang="ja-JP" dirty="0" smtClean="0"/>
          </a:p>
          <a:p>
            <a:endParaRPr kumimoji="1" lang="en-US" altLang="ja-JP" dirty="0" smtClean="0"/>
          </a:p>
          <a:p>
            <a:endParaRPr kumimoji="1" lang="en-US" altLang="ja-JP" dirty="0" smtClean="0"/>
          </a:p>
          <a:p>
            <a:r>
              <a:rPr kumimoji="1" lang="ja-JP" altLang="en-US" dirty="0" smtClean="0"/>
              <a:t>呼吸法で健康な体作り</a:t>
            </a:r>
            <a:endParaRPr kumimoji="1" lang="en-US" altLang="ja-JP" dirty="0" smtClean="0"/>
          </a:p>
          <a:p>
            <a:r>
              <a:rPr kumimoji="1" lang="ja-JP" altLang="en-US" dirty="0" smtClean="0"/>
              <a:t>年金について</a:t>
            </a:r>
            <a:endParaRPr kumimoji="1" lang="en-US" altLang="ja-JP" dirty="0" smtClean="0"/>
          </a:p>
          <a:p>
            <a:r>
              <a:rPr kumimoji="1" lang="ja-JP" altLang="en-US" dirty="0" smtClean="0"/>
              <a:t>脳トレについて</a:t>
            </a:r>
            <a:endParaRPr kumimoji="1" lang="en-US" altLang="ja-JP" dirty="0" smtClean="0"/>
          </a:p>
          <a:p>
            <a:r>
              <a:rPr kumimoji="1" lang="ja-JP" altLang="en-US" dirty="0" smtClean="0"/>
              <a:t>甘酒のおいしい飲み方</a:t>
            </a:r>
            <a:endParaRPr kumimoji="1" lang="en-US" altLang="ja-JP" dirty="0" smtClean="0"/>
          </a:p>
          <a:p>
            <a:r>
              <a:rPr kumimoji="1" lang="ja-JP" altLang="en-US" dirty="0" smtClean="0"/>
              <a:t>ダイエットについて</a:t>
            </a:r>
            <a:endParaRPr kumimoji="1" lang="en-US" altLang="ja-JP" dirty="0" smtClean="0"/>
          </a:p>
          <a:p>
            <a:r>
              <a:rPr kumimoji="1" lang="ja-JP" altLang="en-US" dirty="0" smtClean="0"/>
              <a:t>ストレス発散について</a:t>
            </a:r>
            <a:endParaRPr kumimoji="1" lang="en-US" altLang="ja-JP" dirty="0" smtClean="0"/>
          </a:p>
          <a:p>
            <a:r>
              <a:rPr kumimoji="1" lang="ja-JP" altLang="en-US" dirty="0" smtClean="0"/>
              <a:t>伝言ゲーム</a:t>
            </a:r>
            <a:endParaRPr kumimoji="1" lang="en-US" altLang="ja-JP" dirty="0" smtClean="0"/>
          </a:p>
          <a:p>
            <a:r>
              <a:rPr kumimoji="1" lang="ja-JP" altLang="en-US" dirty="0" smtClean="0"/>
              <a:t>佐世保の歴史について</a:t>
            </a:r>
            <a:endParaRPr kumimoji="1" lang="en-US" altLang="ja-JP" dirty="0" smtClean="0"/>
          </a:p>
          <a:p>
            <a:r>
              <a:rPr kumimoji="1" lang="ja-JP" altLang="en-US" dirty="0" smtClean="0"/>
              <a:t>など、難しい内容から面白い内容、楽しいゲームまで</a:t>
            </a:r>
            <a:endParaRPr kumimoji="1" lang="en-US" altLang="ja-JP" dirty="0" smtClean="0"/>
          </a:p>
          <a:p>
            <a:endParaRPr kumimoji="1" lang="en-US" altLang="ja-JP" dirty="0" smtClean="0"/>
          </a:p>
          <a:p>
            <a:r>
              <a:rPr kumimoji="1" lang="ja-JP" altLang="en-US" dirty="0" smtClean="0"/>
              <a:t>ちなみに、真ん中の写真は、クラブ内で結婚した二人が挨拶をしている写真です。</a:t>
            </a:r>
            <a:endParaRPr kumimoji="1" lang="en-US" altLang="ja-JP" dirty="0" smtClean="0"/>
          </a:p>
          <a:p>
            <a:endParaRPr kumimoji="1" lang="en-US" altLang="ja-JP" dirty="0" smtClean="0"/>
          </a:p>
          <a:p>
            <a:r>
              <a:rPr kumimoji="1" lang="ja-JP" altLang="en-US" dirty="0" smtClean="0"/>
              <a:t>また、ゴルフもやってみました！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B9E09839-6611-463E-9BA8-4FA73B050869}" type="slidenum">
              <a:rPr kumimoji="1" lang="ja-JP" altLang="en-US" smtClean="0"/>
              <a:t>7</a:t>
            </a:fld>
            <a:endParaRPr kumimoji="1" lang="ja-JP" altLang="en-US" dirty="0"/>
          </a:p>
        </p:txBody>
      </p:sp>
    </p:spTree>
    <p:extLst>
      <p:ext uri="{BB962C8B-B14F-4D97-AF65-F5344CB8AC3E}">
        <p14:creationId xmlns:p14="http://schemas.microsoft.com/office/powerpoint/2010/main" val="1954064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カレー作り例会を行いました。</a:t>
            </a:r>
            <a:r>
              <a:rPr kumimoji="1" lang="en-US" altLang="ja-JP" dirty="0" smtClean="0"/>
              <a:t>RC</a:t>
            </a:r>
            <a:r>
              <a:rPr kumimoji="1" lang="ja-JP" altLang="en-US" dirty="0" smtClean="0"/>
              <a:t>の方、一般の方が参加され大盛況でした。</a:t>
            </a:r>
            <a:endParaRPr kumimoji="1" lang="ja-JP" altLang="en-US" dirty="0"/>
          </a:p>
        </p:txBody>
      </p:sp>
      <p:sp>
        <p:nvSpPr>
          <p:cNvPr id="4" name="スライド番号プレースホルダー 3"/>
          <p:cNvSpPr>
            <a:spLocks noGrp="1"/>
          </p:cNvSpPr>
          <p:nvPr>
            <p:ph type="sldNum" sz="quarter" idx="10"/>
          </p:nvPr>
        </p:nvSpPr>
        <p:spPr/>
        <p:txBody>
          <a:bodyPr/>
          <a:lstStyle/>
          <a:p>
            <a:fld id="{B9E09839-6611-463E-9BA8-4FA73B050869}" type="slidenum">
              <a:rPr kumimoji="1" lang="ja-JP" altLang="en-US" smtClean="0"/>
              <a:t>8</a:t>
            </a:fld>
            <a:endParaRPr kumimoji="1" lang="ja-JP" altLang="en-US" dirty="0"/>
          </a:p>
        </p:txBody>
      </p:sp>
    </p:spTree>
    <p:extLst>
      <p:ext uri="{BB962C8B-B14F-4D97-AF65-F5344CB8AC3E}">
        <p14:creationId xmlns:p14="http://schemas.microsoft.com/office/powerpoint/2010/main" val="39206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●松尾</a:t>
            </a:r>
            <a:endParaRPr kumimoji="1" lang="en-US" altLang="ja-JP" dirty="0" smtClean="0"/>
          </a:p>
          <a:p>
            <a:r>
              <a:rPr kumimoji="1" lang="ja-JP" altLang="en-US" dirty="0" smtClean="0"/>
              <a:t>今年も色々な場所にいきました。全国に仲間が増えました。アクトにいなければいけない所にもたくさん行きました。</a:t>
            </a:r>
            <a:endParaRPr kumimoji="1" lang="en-US" altLang="ja-JP" dirty="0" smtClean="0"/>
          </a:p>
          <a:p>
            <a:r>
              <a:rPr kumimoji="1" lang="ja-JP" altLang="en-US" dirty="0" smtClean="0"/>
              <a:t>祐徳稲荷神社、鹿島の酒蔵、お菓子作り、熊本、鹿児島、軍艦島など色々行きました。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B9E09839-6611-463E-9BA8-4FA73B050869}" type="slidenum">
              <a:rPr kumimoji="1" lang="ja-JP" altLang="en-US" smtClean="0"/>
              <a:t>9</a:t>
            </a:fld>
            <a:endParaRPr kumimoji="1" lang="ja-JP" altLang="en-US" dirty="0"/>
          </a:p>
        </p:txBody>
      </p:sp>
    </p:spTree>
    <p:extLst>
      <p:ext uri="{BB962C8B-B14F-4D97-AF65-F5344CB8AC3E}">
        <p14:creationId xmlns:p14="http://schemas.microsoft.com/office/powerpoint/2010/main" val="757698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1CAAE84-65E2-4F00-A010-A747F39B8A3A}" type="datetimeFigureOut">
              <a:rPr kumimoji="1" lang="ja-JP" altLang="en-US" smtClean="0"/>
              <a:t>2018/9/10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9784D2D0-6AD2-4725-98B0-3000BF59ACAA}" type="slidenum">
              <a:rPr kumimoji="1" lang="ja-JP" altLang="en-US" smtClean="0"/>
              <a:t>‹#›</a:t>
            </a:fld>
            <a:endParaRPr kumimoji="1" lang="ja-JP" altLang="en-US" dirty="0"/>
          </a:p>
        </p:txBody>
      </p:sp>
    </p:spTree>
    <p:extLst>
      <p:ext uri="{BB962C8B-B14F-4D97-AF65-F5344CB8AC3E}">
        <p14:creationId xmlns:p14="http://schemas.microsoft.com/office/powerpoint/2010/main" val="2537789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1CAAE84-65E2-4F00-A010-A747F39B8A3A}" type="datetimeFigureOut">
              <a:rPr kumimoji="1" lang="ja-JP" altLang="en-US" smtClean="0"/>
              <a:t>2018/9/10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9784D2D0-6AD2-4725-98B0-3000BF59ACAA}" type="slidenum">
              <a:rPr kumimoji="1" lang="ja-JP" altLang="en-US" smtClean="0"/>
              <a:t>‹#›</a:t>
            </a:fld>
            <a:endParaRPr kumimoji="1" lang="ja-JP" altLang="en-US" dirty="0"/>
          </a:p>
        </p:txBody>
      </p:sp>
    </p:spTree>
    <p:extLst>
      <p:ext uri="{BB962C8B-B14F-4D97-AF65-F5344CB8AC3E}">
        <p14:creationId xmlns:p14="http://schemas.microsoft.com/office/powerpoint/2010/main" val="2223113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1CAAE84-65E2-4F00-A010-A747F39B8A3A}" type="datetimeFigureOut">
              <a:rPr kumimoji="1" lang="ja-JP" altLang="en-US" smtClean="0"/>
              <a:t>2018/9/10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9784D2D0-6AD2-4725-98B0-3000BF59ACAA}" type="slidenum">
              <a:rPr kumimoji="1" lang="ja-JP" altLang="en-US" smtClean="0"/>
              <a:t>‹#›</a:t>
            </a:fld>
            <a:endParaRPr kumimoji="1" lang="ja-JP" altLang="en-US" dirty="0"/>
          </a:p>
        </p:txBody>
      </p:sp>
    </p:spTree>
    <p:extLst>
      <p:ext uri="{BB962C8B-B14F-4D97-AF65-F5344CB8AC3E}">
        <p14:creationId xmlns:p14="http://schemas.microsoft.com/office/powerpoint/2010/main" val="3938522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1CAAE84-65E2-4F00-A010-A747F39B8A3A}" type="datetimeFigureOut">
              <a:rPr kumimoji="1" lang="ja-JP" altLang="en-US" smtClean="0"/>
              <a:t>2018/9/10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9784D2D0-6AD2-4725-98B0-3000BF59ACAA}" type="slidenum">
              <a:rPr kumimoji="1" lang="ja-JP" altLang="en-US" smtClean="0"/>
              <a:t>‹#›</a:t>
            </a:fld>
            <a:endParaRPr kumimoji="1" lang="ja-JP" altLang="en-US" dirty="0"/>
          </a:p>
        </p:txBody>
      </p:sp>
    </p:spTree>
    <p:extLst>
      <p:ext uri="{BB962C8B-B14F-4D97-AF65-F5344CB8AC3E}">
        <p14:creationId xmlns:p14="http://schemas.microsoft.com/office/powerpoint/2010/main" val="599577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1CAAE84-65E2-4F00-A010-A747F39B8A3A}" type="datetimeFigureOut">
              <a:rPr kumimoji="1" lang="ja-JP" altLang="en-US" smtClean="0"/>
              <a:t>2018/9/10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9784D2D0-6AD2-4725-98B0-3000BF59ACAA}" type="slidenum">
              <a:rPr kumimoji="1" lang="ja-JP" altLang="en-US" smtClean="0"/>
              <a:t>‹#›</a:t>
            </a:fld>
            <a:endParaRPr kumimoji="1" lang="ja-JP" altLang="en-US" dirty="0"/>
          </a:p>
        </p:txBody>
      </p:sp>
    </p:spTree>
    <p:extLst>
      <p:ext uri="{BB962C8B-B14F-4D97-AF65-F5344CB8AC3E}">
        <p14:creationId xmlns:p14="http://schemas.microsoft.com/office/powerpoint/2010/main" val="313308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1CAAE84-65E2-4F00-A010-A747F39B8A3A}" type="datetimeFigureOut">
              <a:rPr kumimoji="1" lang="ja-JP" altLang="en-US" smtClean="0"/>
              <a:t>2018/9/10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9784D2D0-6AD2-4725-98B0-3000BF59ACAA}" type="slidenum">
              <a:rPr kumimoji="1" lang="ja-JP" altLang="en-US" smtClean="0"/>
              <a:t>‹#›</a:t>
            </a:fld>
            <a:endParaRPr kumimoji="1" lang="ja-JP" altLang="en-US" dirty="0"/>
          </a:p>
        </p:txBody>
      </p:sp>
    </p:spTree>
    <p:extLst>
      <p:ext uri="{BB962C8B-B14F-4D97-AF65-F5344CB8AC3E}">
        <p14:creationId xmlns:p14="http://schemas.microsoft.com/office/powerpoint/2010/main" val="3798717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1CAAE84-65E2-4F00-A010-A747F39B8A3A}" type="datetimeFigureOut">
              <a:rPr kumimoji="1" lang="ja-JP" altLang="en-US" smtClean="0"/>
              <a:t>2018/9/10</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9784D2D0-6AD2-4725-98B0-3000BF59ACAA}" type="slidenum">
              <a:rPr kumimoji="1" lang="ja-JP" altLang="en-US" smtClean="0"/>
              <a:t>‹#›</a:t>
            </a:fld>
            <a:endParaRPr kumimoji="1" lang="ja-JP" altLang="en-US" dirty="0"/>
          </a:p>
        </p:txBody>
      </p:sp>
    </p:spTree>
    <p:extLst>
      <p:ext uri="{BB962C8B-B14F-4D97-AF65-F5344CB8AC3E}">
        <p14:creationId xmlns:p14="http://schemas.microsoft.com/office/powerpoint/2010/main" val="3306508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1CAAE84-65E2-4F00-A010-A747F39B8A3A}" type="datetimeFigureOut">
              <a:rPr kumimoji="1" lang="ja-JP" altLang="en-US" smtClean="0"/>
              <a:t>2018/9/10</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9784D2D0-6AD2-4725-98B0-3000BF59ACAA}" type="slidenum">
              <a:rPr kumimoji="1" lang="ja-JP" altLang="en-US" smtClean="0"/>
              <a:t>‹#›</a:t>
            </a:fld>
            <a:endParaRPr kumimoji="1" lang="ja-JP" altLang="en-US" dirty="0"/>
          </a:p>
        </p:txBody>
      </p:sp>
    </p:spTree>
    <p:extLst>
      <p:ext uri="{BB962C8B-B14F-4D97-AF65-F5344CB8AC3E}">
        <p14:creationId xmlns:p14="http://schemas.microsoft.com/office/powerpoint/2010/main" val="1244736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1CAAE84-65E2-4F00-A010-A747F39B8A3A}" type="datetimeFigureOut">
              <a:rPr kumimoji="1" lang="ja-JP" altLang="en-US" smtClean="0"/>
              <a:t>2018/9/10</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9784D2D0-6AD2-4725-98B0-3000BF59ACAA}" type="slidenum">
              <a:rPr kumimoji="1" lang="ja-JP" altLang="en-US" smtClean="0"/>
              <a:t>‹#›</a:t>
            </a:fld>
            <a:endParaRPr kumimoji="1" lang="ja-JP" altLang="en-US" dirty="0"/>
          </a:p>
        </p:txBody>
      </p:sp>
    </p:spTree>
    <p:extLst>
      <p:ext uri="{BB962C8B-B14F-4D97-AF65-F5344CB8AC3E}">
        <p14:creationId xmlns:p14="http://schemas.microsoft.com/office/powerpoint/2010/main" val="1048361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1CAAE84-65E2-4F00-A010-A747F39B8A3A}" type="datetimeFigureOut">
              <a:rPr kumimoji="1" lang="ja-JP" altLang="en-US" smtClean="0"/>
              <a:t>2018/9/10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9784D2D0-6AD2-4725-98B0-3000BF59ACAA}" type="slidenum">
              <a:rPr kumimoji="1" lang="ja-JP" altLang="en-US" smtClean="0"/>
              <a:t>‹#›</a:t>
            </a:fld>
            <a:endParaRPr kumimoji="1" lang="ja-JP" altLang="en-US" dirty="0"/>
          </a:p>
        </p:txBody>
      </p:sp>
    </p:spTree>
    <p:extLst>
      <p:ext uri="{BB962C8B-B14F-4D97-AF65-F5344CB8AC3E}">
        <p14:creationId xmlns:p14="http://schemas.microsoft.com/office/powerpoint/2010/main" val="313642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1CAAE84-65E2-4F00-A010-A747F39B8A3A}" type="datetimeFigureOut">
              <a:rPr kumimoji="1" lang="ja-JP" altLang="en-US" smtClean="0"/>
              <a:t>2018/9/10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9784D2D0-6AD2-4725-98B0-3000BF59ACAA}" type="slidenum">
              <a:rPr kumimoji="1" lang="ja-JP" altLang="en-US" smtClean="0"/>
              <a:t>‹#›</a:t>
            </a:fld>
            <a:endParaRPr kumimoji="1" lang="ja-JP" altLang="en-US" dirty="0"/>
          </a:p>
        </p:txBody>
      </p:sp>
    </p:spTree>
    <p:extLst>
      <p:ext uri="{BB962C8B-B14F-4D97-AF65-F5344CB8AC3E}">
        <p14:creationId xmlns:p14="http://schemas.microsoft.com/office/powerpoint/2010/main" val="53599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AAE84-65E2-4F00-A010-A747F39B8A3A}" type="datetimeFigureOut">
              <a:rPr kumimoji="1" lang="ja-JP" altLang="en-US" smtClean="0"/>
              <a:t>2018/9/10</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4D2D0-6AD2-4725-98B0-3000BF59ACAA}" type="slidenum">
              <a:rPr kumimoji="1" lang="ja-JP" altLang="en-US" smtClean="0"/>
              <a:t>‹#›</a:t>
            </a:fld>
            <a:endParaRPr kumimoji="1" lang="ja-JP" altLang="en-US" dirty="0"/>
          </a:p>
        </p:txBody>
      </p:sp>
    </p:spTree>
    <p:extLst>
      <p:ext uri="{BB962C8B-B14F-4D97-AF65-F5344CB8AC3E}">
        <p14:creationId xmlns:p14="http://schemas.microsoft.com/office/powerpoint/2010/main" val="204570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364088" y="5445224"/>
            <a:ext cx="3528392" cy="792088"/>
          </a:xfrm>
        </p:spPr>
        <p:txBody>
          <a:bodyPr>
            <a:normAutofit/>
          </a:bodyPr>
          <a:lstStyle/>
          <a:p>
            <a:pPr algn="r"/>
            <a:endParaRPr lang="en-US" altLang="ja-JP" sz="3600" dirty="0" smtClean="0"/>
          </a:p>
          <a:p>
            <a:pPr algn="r"/>
            <a:endParaRPr kumimoji="1" lang="en-US" altLang="ja-JP" sz="3600" dirty="0" smtClean="0"/>
          </a:p>
        </p:txBody>
      </p:sp>
      <p:sp>
        <p:nvSpPr>
          <p:cNvPr id="4" name="正方形/長方形 3"/>
          <p:cNvSpPr/>
          <p:nvPr/>
        </p:nvSpPr>
        <p:spPr>
          <a:xfrm>
            <a:off x="0" y="0"/>
            <a:ext cx="9144000" cy="6986528"/>
          </a:xfrm>
          <a:prstGeom prst="rect">
            <a:avLst/>
          </a:prstGeom>
          <a:noFill/>
        </p:spPr>
        <p:txBody>
          <a:bodyPr wrap="square" lIns="91440" tIns="45720" rIns="91440" bIns="45720">
            <a:spAutoFit/>
          </a:bodyPr>
          <a:lstStyle/>
          <a:p>
            <a:pPr algn="ctr"/>
            <a:endParaRPr lang="en-US" altLang="ja-JP" sz="4800" dirty="0" smtClean="0">
              <a:ln w="18000">
                <a:solidFill>
                  <a:srgbClr val="FF3399"/>
                </a:solidFill>
                <a:prstDash val="solid"/>
                <a:miter lim="800000"/>
              </a:ln>
              <a:latin typeface="AR P悠々ｺﾞｼｯｸ体E04" pitchFamily="50" charset="-128"/>
              <a:ea typeface="AR P悠々ｺﾞｼｯｸ体E04" pitchFamily="50" charset="-128"/>
            </a:endParaRPr>
          </a:p>
          <a:p>
            <a:pPr algn="ctr"/>
            <a:endParaRPr lang="en-US" altLang="ja-JP" sz="4800" dirty="0">
              <a:ln w="18000">
                <a:solidFill>
                  <a:srgbClr val="FF3399"/>
                </a:solidFill>
                <a:prstDash val="solid"/>
                <a:miter lim="800000"/>
              </a:ln>
              <a:latin typeface="AR P悠々ｺﾞｼｯｸ体E04" pitchFamily="50" charset="-128"/>
              <a:ea typeface="AR P悠々ｺﾞｼｯｸ体E04" pitchFamily="50" charset="-128"/>
            </a:endParaRPr>
          </a:p>
          <a:p>
            <a:pPr algn="ctr"/>
            <a:r>
              <a:rPr lang="en-US" altLang="ja-JP" sz="4800" dirty="0" smtClean="0">
                <a:ln w="18000">
                  <a:solidFill>
                    <a:srgbClr val="FF3399"/>
                  </a:solidFill>
                  <a:prstDash val="solid"/>
                  <a:miter lim="800000"/>
                </a:ln>
                <a:latin typeface="AR P悠々ｺﾞｼｯｸ体E04" pitchFamily="50" charset="-128"/>
                <a:ea typeface="AR P悠々ｺﾞｼｯｸ体E04" pitchFamily="50" charset="-128"/>
              </a:rPr>
              <a:t>2018-2019</a:t>
            </a:r>
            <a:r>
              <a:rPr lang="ja-JP" altLang="en-US" sz="4800" dirty="0" smtClean="0">
                <a:ln w="18000">
                  <a:solidFill>
                    <a:srgbClr val="FF3399"/>
                  </a:solidFill>
                  <a:prstDash val="solid"/>
                  <a:miter lim="800000"/>
                </a:ln>
                <a:latin typeface="AR P悠々ｺﾞｼｯｸ体E04" pitchFamily="50" charset="-128"/>
                <a:ea typeface="AR P悠々ｺﾞｼｯｸ体E04" pitchFamily="50" charset="-128"/>
              </a:rPr>
              <a:t>年度</a:t>
            </a:r>
            <a:endParaRPr lang="en-US" altLang="ja-JP" sz="4800" dirty="0" smtClean="0">
              <a:ln w="18000">
                <a:solidFill>
                  <a:srgbClr val="FF3399"/>
                </a:solidFill>
                <a:prstDash val="solid"/>
                <a:miter lim="800000"/>
              </a:ln>
              <a:latin typeface="AR P悠々ｺﾞｼｯｸ体E04" pitchFamily="50" charset="-128"/>
              <a:ea typeface="AR P悠々ｺﾞｼｯｸ体E04" pitchFamily="50" charset="-128"/>
            </a:endParaRPr>
          </a:p>
          <a:p>
            <a:pPr algn="ctr"/>
            <a:r>
              <a:rPr lang="ja-JP" altLang="en-US" sz="7200" dirty="0">
                <a:ln w="18000">
                  <a:solidFill>
                    <a:srgbClr val="FF3399"/>
                  </a:solidFill>
                  <a:prstDash val="solid"/>
                  <a:miter lim="800000"/>
                </a:ln>
                <a:latin typeface="AR P悠々ｺﾞｼｯｸ体E04" pitchFamily="50" charset="-128"/>
                <a:ea typeface="AR P悠々ｺﾞｼｯｸ体E04" pitchFamily="50" charset="-128"/>
              </a:rPr>
              <a:t>佐世保東</a:t>
            </a:r>
            <a:r>
              <a:rPr lang="en-US" altLang="ja-JP" sz="7200" dirty="0" smtClean="0">
                <a:ln w="18000">
                  <a:solidFill>
                    <a:srgbClr val="FF3399"/>
                  </a:solidFill>
                  <a:prstDash val="solid"/>
                  <a:miter lim="800000"/>
                </a:ln>
                <a:latin typeface="AR P悠々ｺﾞｼｯｸ体E04" pitchFamily="50" charset="-128"/>
                <a:ea typeface="AR P悠々ｺﾞｼｯｸ体E04" pitchFamily="50" charset="-128"/>
              </a:rPr>
              <a:t>RAC</a:t>
            </a:r>
          </a:p>
          <a:p>
            <a:pPr algn="ctr"/>
            <a:r>
              <a:rPr lang="ja-JP" altLang="en-US" sz="7200" dirty="0" smtClean="0">
                <a:ln w="18000">
                  <a:solidFill>
                    <a:srgbClr val="FF3399"/>
                  </a:solidFill>
                  <a:prstDash val="solid"/>
                  <a:miter lim="800000"/>
                </a:ln>
                <a:latin typeface="AR P悠々ｺﾞｼｯｸ体E04" pitchFamily="50" charset="-128"/>
                <a:ea typeface="AR P悠々ｺﾞｼｯｸ体E04" pitchFamily="50" charset="-128"/>
              </a:rPr>
              <a:t>活動</a:t>
            </a:r>
            <a:r>
              <a:rPr lang="ja-JP" altLang="en-US" sz="7200" dirty="0">
                <a:ln w="18000">
                  <a:solidFill>
                    <a:srgbClr val="FF3399"/>
                  </a:solidFill>
                  <a:prstDash val="solid"/>
                  <a:miter lim="800000"/>
                </a:ln>
                <a:latin typeface="AR P悠々ｺﾞｼｯｸ体E04" pitchFamily="50" charset="-128"/>
                <a:ea typeface="AR P悠々ｺﾞｼｯｸ体E04" pitchFamily="50" charset="-128"/>
              </a:rPr>
              <a:t>報告</a:t>
            </a:r>
            <a:endParaRPr lang="en-US" altLang="ja-JP" sz="7200" dirty="0" smtClean="0">
              <a:ln w="18000">
                <a:solidFill>
                  <a:srgbClr val="FF3399"/>
                </a:solidFill>
                <a:prstDash val="solid"/>
                <a:miter lim="800000"/>
              </a:ln>
              <a:latin typeface="AR P悠々ｺﾞｼｯｸ体E04" pitchFamily="50" charset="-128"/>
              <a:ea typeface="AR P悠々ｺﾞｼｯｸ体E04" pitchFamily="50" charset="-128"/>
            </a:endParaRPr>
          </a:p>
          <a:p>
            <a:pPr algn="ctr"/>
            <a:endParaRPr lang="en-US" altLang="ja-JP" sz="7200" dirty="0" smtClean="0">
              <a:ln w="18000">
                <a:solidFill>
                  <a:srgbClr val="FF3399"/>
                </a:solidFill>
                <a:prstDash val="solid"/>
                <a:miter lim="800000"/>
              </a:ln>
              <a:latin typeface="AR P悠々ｺﾞｼｯｸ体E04" pitchFamily="50" charset="-128"/>
              <a:ea typeface="AR P悠々ｺﾞｼｯｸ体E04" pitchFamily="50" charset="-128"/>
            </a:endParaRPr>
          </a:p>
          <a:p>
            <a:pPr algn="ctr"/>
            <a:r>
              <a:rPr lang="ja-JP" altLang="en-US" sz="4800" dirty="0" smtClean="0">
                <a:ln w="18000">
                  <a:solidFill>
                    <a:srgbClr val="FF3399"/>
                  </a:solidFill>
                  <a:prstDash val="solid"/>
                  <a:miter lim="800000"/>
                </a:ln>
                <a:latin typeface="AR P悠々ｺﾞｼｯｸ体E04" pitchFamily="50" charset="-128"/>
                <a:ea typeface="AR P悠々ｺﾞｼｯｸ体E04" pitchFamily="50" charset="-128"/>
              </a:rPr>
              <a:t>平成</a:t>
            </a:r>
            <a:r>
              <a:rPr lang="en-US" altLang="ja-JP" sz="4800" dirty="0" smtClean="0">
                <a:ln w="18000">
                  <a:solidFill>
                    <a:srgbClr val="FF3399"/>
                  </a:solidFill>
                  <a:prstDash val="solid"/>
                  <a:miter lim="800000"/>
                </a:ln>
                <a:latin typeface="AR P悠々ｺﾞｼｯｸ体E04" pitchFamily="50" charset="-128"/>
                <a:ea typeface="AR P悠々ｺﾞｼｯｸ体E04" pitchFamily="50" charset="-128"/>
              </a:rPr>
              <a:t>30</a:t>
            </a:r>
            <a:r>
              <a:rPr lang="ja-JP" altLang="en-US" sz="4800" dirty="0" smtClean="0">
                <a:ln w="18000">
                  <a:solidFill>
                    <a:srgbClr val="FF3399"/>
                  </a:solidFill>
                  <a:prstDash val="solid"/>
                  <a:miter lim="800000"/>
                </a:ln>
                <a:latin typeface="AR P悠々ｺﾞｼｯｸ体E04" pitchFamily="50" charset="-128"/>
                <a:ea typeface="AR P悠々ｺﾞｼｯｸ体E04" pitchFamily="50" charset="-128"/>
              </a:rPr>
              <a:t>年</a:t>
            </a:r>
            <a:r>
              <a:rPr lang="en-US" altLang="ja-JP" sz="4800" dirty="0">
                <a:ln w="18000">
                  <a:solidFill>
                    <a:srgbClr val="FF3399"/>
                  </a:solidFill>
                  <a:prstDash val="solid"/>
                  <a:miter lim="800000"/>
                </a:ln>
                <a:latin typeface="AR P悠々ｺﾞｼｯｸ体E04" pitchFamily="50" charset="-128"/>
                <a:ea typeface="AR P悠々ｺﾞｼｯｸ体E04" pitchFamily="50" charset="-128"/>
              </a:rPr>
              <a:t>9</a:t>
            </a:r>
            <a:r>
              <a:rPr lang="ja-JP" altLang="en-US" sz="4800" dirty="0" smtClean="0">
                <a:ln w="18000">
                  <a:solidFill>
                    <a:srgbClr val="FF3399"/>
                  </a:solidFill>
                  <a:prstDash val="solid"/>
                  <a:miter lim="800000"/>
                </a:ln>
                <a:latin typeface="AR P悠々ｺﾞｼｯｸ体E04" pitchFamily="50" charset="-128"/>
                <a:ea typeface="AR P悠々ｺﾞｼｯｸ体E04" pitchFamily="50" charset="-128"/>
              </a:rPr>
              <a:t>月</a:t>
            </a:r>
            <a:endParaRPr lang="en-US" altLang="ja-JP" sz="4800" dirty="0" smtClean="0">
              <a:ln w="18000">
                <a:solidFill>
                  <a:srgbClr val="FF3399"/>
                </a:solidFill>
                <a:prstDash val="solid"/>
                <a:miter lim="800000"/>
              </a:ln>
              <a:latin typeface="AR P悠々ｺﾞｼｯｸ体E04" pitchFamily="50" charset="-128"/>
              <a:ea typeface="AR P悠々ｺﾞｼｯｸ体E04" pitchFamily="50" charset="-128"/>
            </a:endParaRPr>
          </a:p>
          <a:p>
            <a:pPr algn="r"/>
            <a:r>
              <a:rPr lang="ja-JP" altLang="en-US" sz="4000" dirty="0">
                <a:ln w="18000">
                  <a:solidFill>
                    <a:srgbClr val="FF3399"/>
                  </a:solidFill>
                  <a:prstDash val="solid"/>
                  <a:miter lim="800000"/>
                </a:ln>
                <a:latin typeface="AR P悠々ｺﾞｼｯｸ体E04" pitchFamily="50" charset="-128"/>
                <a:ea typeface="AR P悠々ｺﾞｼｯｸ体E04" pitchFamily="50" charset="-128"/>
              </a:rPr>
              <a:t>幹事</a:t>
            </a:r>
            <a:r>
              <a:rPr lang="ja-JP" altLang="en-US" sz="4000" dirty="0" smtClean="0">
                <a:ln w="18000">
                  <a:solidFill>
                    <a:srgbClr val="FF3399"/>
                  </a:solidFill>
                  <a:prstDash val="solid"/>
                  <a:miter lim="800000"/>
                </a:ln>
                <a:latin typeface="AR P悠々ｺﾞｼｯｸ体E04" pitchFamily="50" charset="-128"/>
                <a:ea typeface="AR P悠々ｺﾞｼｯｸ体E04" pitchFamily="50" charset="-128"/>
              </a:rPr>
              <a:t>：松尾純一郎</a:t>
            </a:r>
            <a:endParaRPr lang="en-US" altLang="ja-JP" sz="4000" dirty="0">
              <a:ln w="18000">
                <a:solidFill>
                  <a:srgbClr val="FF3399"/>
                </a:solidFill>
                <a:prstDash val="solid"/>
                <a:miter lim="800000"/>
              </a:ln>
              <a:latin typeface="AR P悠々ｺﾞｼｯｸ体E04" pitchFamily="50" charset="-128"/>
              <a:ea typeface="AR P悠々ｺﾞｼｯｸ体E04" pitchFamily="50" charset="-128"/>
            </a:endParaRPr>
          </a:p>
        </p:txBody>
      </p:sp>
    </p:spTree>
    <p:extLst>
      <p:ext uri="{BB962C8B-B14F-4D97-AF65-F5344CB8AC3E}">
        <p14:creationId xmlns:p14="http://schemas.microsoft.com/office/powerpoint/2010/main" val="815509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0496" y="0"/>
            <a:ext cx="5441521" cy="3717032"/>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2017" y="0"/>
            <a:ext cx="3702479" cy="493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717032"/>
            <a:ext cx="4566294" cy="3423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8403" y="3933056"/>
            <a:ext cx="4605597" cy="3452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404664"/>
            <a:ext cx="4990433" cy="6297215"/>
          </a:xfrm>
          <a:prstGeom prst="rect">
            <a:avLst/>
          </a:prstGeom>
          <a:solidFill>
            <a:schemeClr val="accent5">
              <a:lumMod val="60000"/>
              <a:lumOff val="40000"/>
            </a:schemeClr>
          </a:solidFill>
          <a:ln>
            <a:noFill/>
          </a:ln>
          <a:effectLst/>
          <a:extLst/>
        </p:spPr>
      </p:pic>
    </p:spTree>
    <p:extLst>
      <p:ext uri="{BB962C8B-B14F-4D97-AF65-F5344CB8AC3E}">
        <p14:creationId xmlns:p14="http://schemas.microsoft.com/office/powerpoint/2010/main" val="212611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wipe(down)">
                                      <p:cBhvr>
                                        <p:cTn id="19" dur="580">
                                          <p:stCondLst>
                                            <p:cond delay="0"/>
                                          </p:stCondLst>
                                        </p:cTn>
                                        <p:tgtEl>
                                          <p:spTgt spid="1027"/>
                                        </p:tgtEl>
                                      </p:cBhvr>
                                    </p:animEffect>
                                    <p:anim calcmode="lin" valueType="num">
                                      <p:cBhvr>
                                        <p:cTn id="20"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25" dur="26">
                                          <p:stCondLst>
                                            <p:cond delay="650"/>
                                          </p:stCondLst>
                                        </p:cTn>
                                        <p:tgtEl>
                                          <p:spTgt spid="1027"/>
                                        </p:tgtEl>
                                      </p:cBhvr>
                                      <p:to x="100000" y="60000"/>
                                    </p:animScale>
                                    <p:animScale>
                                      <p:cBhvr>
                                        <p:cTn id="26" dur="166" decel="50000">
                                          <p:stCondLst>
                                            <p:cond delay="676"/>
                                          </p:stCondLst>
                                        </p:cTn>
                                        <p:tgtEl>
                                          <p:spTgt spid="1027"/>
                                        </p:tgtEl>
                                      </p:cBhvr>
                                      <p:to x="100000" y="100000"/>
                                    </p:animScale>
                                    <p:animScale>
                                      <p:cBhvr>
                                        <p:cTn id="27" dur="26">
                                          <p:stCondLst>
                                            <p:cond delay="1312"/>
                                          </p:stCondLst>
                                        </p:cTn>
                                        <p:tgtEl>
                                          <p:spTgt spid="1027"/>
                                        </p:tgtEl>
                                      </p:cBhvr>
                                      <p:to x="100000" y="80000"/>
                                    </p:animScale>
                                    <p:animScale>
                                      <p:cBhvr>
                                        <p:cTn id="28" dur="166" decel="50000">
                                          <p:stCondLst>
                                            <p:cond delay="1338"/>
                                          </p:stCondLst>
                                        </p:cTn>
                                        <p:tgtEl>
                                          <p:spTgt spid="1027"/>
                                        </p:tgtEl>
                                      </p:cBhvr>
                                      <p:to x="100000" y="100000"/>
                                    </p:animScale>
                                    <p:animScale>
                                      <p:cBhvr>
                                        <p:cTn id="29" dur="26">
                                          <p:stCondLst>
                                            <p:cond delay="1642"/>
                                          </p:stCondLst>
                                        </p:cTn>
                                        <p:tgtEl>
                                          <p:spTgt spid="1027"/>
                                        </p:tgtEl>
                                      </p:cBhvr>
                                      <p:to x="100000" y="90000"/>
                                    </p:animScale>
                                    <p:animScale>
                                      <p:cBhvr>
                                        <p:cTn id="30" dur="166" decel="50000">
                                          <p:stCondLst>
                                            <p:cond delay="1668"/>
                                          </p:stCondLst>
                                        </p:cTn>
                                        <p:tgtEl>
                                          <p:spTgt spid="1027"/>
                                        </p:tgtEl>
                                      </p:cBhvr>
                                      <p:to x="100000" y="100000"/>
                                    </p:animScale>
                                    <p:animScale>
                                      <p:cBhvr>
                                        <p:cTn id="31" dur="26">
                                          <p:stCondLst>
                                            <p:cond delay="1808"/>
                                          </p:stCondLst>
                                        </p:cTn>
                                        <p:tgtEl>
                                          <p:spTgt spid="1027"/>
                                        </p:tgtEl>
                                      </p:cBhvr>
                                      <p:to x="100000" y="95000"/>
                                    </p:animScale>
                                    <p:animScale>
                                      <p:cBhvr>
                                        <p:cTn id="32" dur="166" decel="50000">
                                          <p:stCondLst>
                                            <p:cond delay="1834"/>
                                          </p:stCondLst>
                                        </p:cTn>
                                        <p:tgtEl>
                                          <p:spTgt spid="102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wipe(down)">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051"/>
                                        </p:tgtEl>
                                        <p:attrNameLst>
                                          <p:attrName>style.visibility</p:attrName>
                                        </p:attrNameLst>
                                      </p:cBhvr>
                                      <p:to>
                                        <p:strVal val="visible"/>
                                      </p:to>
                                    </p:set>
                                    <p:animEffect transition="in" filter="circle(in)">
                                      <p:cBhvr>
                                        <p:cTn id="4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572000" y="3356991"/>
            <a:ext cx="4571998" cy="350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56992"/>
            <a:ext cx="4572000"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0"/>
            <a:ext cx="4565299"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4565298" y="0"/>
            <a:ext cx="4578702" cy="3374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011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junitirou.m\Desktop\公式訪問例会_180909_00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4912"/>
            <a:ext cx="9144000" cy="5889743"/>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p:cNvSpPr>
            <a:spLocks noGrp="1"/>
          </p:cNvSpPr>
          <p:nvPr>
            <p:ph type="ctrTitle"/>
          </p:nvPr>
        </p:nvSpPr>
        <p:spPr>
          <a:xfrm>
            <a:off x="755576" y="-387424"/>
            <a:ext cx="7772400" cy="1470025"/>
          </a:xfrm>
        </p:spPr>
        <p:txBody>
          <a:bodyPr/>
          <a:lstStyle/>
          <a:p>
            <a:r>
              <a:rPr kumimoji="1" lang="ja-JP" altLang="en-US" dirty="0" smtClean="0">
                <a:solidFill>
                  <a:schemeClr val="accent2">
                    <a:lumMod val="60000"/>
                    <a:lumOff val="40000"/>
                  </a:schemeClr>
                </a:solidFill>
              </a:rPr>
              <a:t>佐世保東</a:t>
            </a:r>
            <a:r>
              <a:rPr kumimoji="1" lang="en-US" altLang="ja-JP" dirty="0" smtClean="0">
                <a:solidFill>
                  <a:schemeClr val="accent2">
                    <a:lumMod val="60000"/>
                    <a:lumOff val="40000"/>
                  </a:schemeClr>
                </a:solidFill>
              </a:rPr>
              <a:t>RAC</a:t>
            </a:r>
            <a:r>
              <a:rPr kumimoji="1" lang="ja-JP" altLang="en-US" dirty="0" smtClean="0">
                <a:solidFill>
                  <a:schemeClr val="accent2">
                    <a:lumMod val="60000"/>
                    <a:lumOff val="40000"/>
                  </a:schemeClr>
                </a:solidFill>
              </a:rPr>
              <a:t>公式訪問例会</a:t>
            </a:r>
            <a:endParaRPr kumimoji="1" lang="ja-JP" altLang="en-US" dirty="0">
              <a:solidFill>
                <a:schemeClr val="accent2">
                  <a:lumMod val="60000"/>
                  <a:lumOff val="40000"/>
                </a:schemeClr>
              </a:solidFill>
            </a:endParaRPr>
          </a:p>
        </p:txBody>
      </p:sp>
    </p:spTree>
    <p:extLst>
      <p:ext uri="{BB962C8B-B14F-4D97-AF65-F5344CB8AC3E}">
        <p14:creationId xmlns:p14="http://schemas.microsoft.com/office/powerpoint/2010/main" val="494654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70">
          <a:fgClr>
            <a:srgbClr val="00B050"/>
          </a:fgClr>
          <a:bgClr>
            <a:schemeClr val="bg1"/>
          </a:bgClr>
        </a:patt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1143000"/>
          </a:xfrm>
        </p:spPr>
        <p:txBody>
          <a:bodyPr>
            <a:noAutofit/>
          </a:bodyPr>
          <a:lstStyle/>
          <a:p>
            <a:r>
              <a:rPr lang="ja-JP" altLang="en-US" sz="8000" dirty="0"/>
              <a:t>！</a:t>
            </a:r>
            <a:r>
              <a:rPr lang="ja-JP" altLang="en-US" sz="8000" dirty="0" smtClean="0"/>
              <a:t>仲間！</a:t>
            </a:r>
            <a:endParaRPr kumimoji="1" lang="ja-JP" altLang="en-US" sz="80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03648" y="1628800"/>
            <a:ext cx="6479755" cy="492266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4295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70">
          <a:fgClr>
            <a:srgbClr val="FF0000"/>
          </a:fgClr>
          <a:bgClr>
            <a:schemeClr val="bg1"/>
          </a:bgClr>
        </a:pattFill>
        <a:effectLst/>
      </p:bgPr>
    </p:bg>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0806" b="29697"/>
          <a:stretch/>
        </p:blipFill>
        <p:spPr>
          <a:xfrm>
            <a:off x="1331640" y="1628800"/>
            <a:ext cx="7179671" cy="473559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8" name="タイトル 1"/>
          <p:cNvSpPr>
            <a:spLocks noGrp="1"/>
          </p:cNvSpPr>
          <p:nvPr>
            <p:ph type="title"/>
          </p:nvPr>
        </p:nvSpPr>
        <p:spPr>
          <a:xfrm>
            <a:off x="0" y="116632"/>
            <a:ext cx="9144000" cy="1143000"/>
          </a:xfrm>
        </p:spPr>
        <p:txBody>
          <a:bodyPr>
            <a:normAutofit/>
          </a:bodyPr>
          <a:lstStyle/>
          <a:p>
            <a:pPr algn="l"/>
            <a:r>
              <a:rPr kumimoji="1" lang="ja-JP" altLang="en-US" dirty="0" smtClean="0"/>
              <a:t>　</a:t>
            </a:r>
            <a:r>
              <a:rPr kumimoji="1" lang="ja-JP" altLang="en-US" dirty="0" smtClean="0">
                <a:latin typeface="ＤＦＰ太丸ゴシック体" pitchFamily="50" charset="-128"/>
                <a:ea typeface="ＤＦＰ太丸ゴシック体" pitchFamily="50" charset="-128"/>
              </a:rPr>
              <a:t>テーマ：つなぐ</a:t>
            </a:r>
            <a:endParaRPr kumimoji="1" lang="ja-JP" altLang="en-US" sz="5400" dirty="0">
              <a:latin typeface="ＤＦＰ太丸ゴシック体" pitchFamily="50" charset="-128"/>
              <a:ea typeface="ＤＦＰ太丸ゴシック体" pitchFamily="50" charset="-128"/>
            </a:endParaRPr>
          </a:p>
        </p:txBody>
      </p:sp>
      <p:sp>
        <p:nvSpPr>
          <p:cNvPr id="11" name="正方形/長方形 10"/>
          <p:cNvSpPr/>
          <p:nvPr/>
        </p:nvSpPr>
        <p:spPr>
          <a:xfrm>
            <a:off x="4460348" y="1196752"/>
            <a:ext cx="2852063" cy="923330"/>
          </a:xfrm>
          <a:prstGeom prst="rect">
            <a:avLst/>
          </a:prstGeom>
          <a:noFill/>
        </p:spPr>
        <p:txBody>
          <a:bodyPr wrap="none" lIns="91440" tIns="45720" rIns="91440" bIns="45720">
            <a:spAutoFit/>
          </a:bodyPr>
          <a:lstStyle/>
          <a:p>
            <a:pPr algn="ctr"/>
            <a:r>
              <a:rPr lang="ja-JP" altLang="en-US" sz="4800" b="1" cap="none" spc="0" dirty="0" smtClean="0">
                <a:ln w="19050">
                  <a:solidFill>
                    <a:srgbClr val="FFC000"/>
                  </a:solidFill>
                  <a:prstDash val="solid"/>
                </a:ln>
                <a:effectLst>
                  <a:outerShdw blurRad="50000" dist="50800" dir="7500000" algn="tl">
                    <a:srgbClr val="000000">
                      <a:shade val="5000"/>
                      <a:alpha val="35000"/>
                    </a:srgbClr>
                  </a:outerShdw>
                </a:effectLst>
              </a:rPr>
              <a:t>会員：４</a:t>
            </a:r>
            <a:r>
              <a:rPr lang="ja-JP" altLang="en-US" sz="5400" b="1" cap="none" spc="0" dirty="0" smtClean="0">
                <a:ln w="19050">
                  <a:solidFill>
                    <a:srgbClr val="FFC000"/>
                  </a:solidFill>
                  <a:prstDash val="solid"/>
                </a:ln>
                <a:effectLst>
                  <a:outerShdw blurRad="50000" dist="50800" dir="7500000" algn="tl">
                    <a:srgbClr val="000000">
                      <a:shade val="5000"/>
                      <a:alpha val="35000"/>
                    </a:srgbClr>
                  </a:outerShdw>
                </a:effectLst>
              </a:rPr>
              <a:t>名</a:t>
            </a:r>
            <a:endParaRPr lang="ja-JP" altLang="en-US" sz="3600" b="1" cap="none" spc="0" dirty="0">
              <a:ln w="19050">
                <a:solidFill>
                  <a:srgbClr val="FFC000"/>
                </a:solidFill>
                <a:prstDash val="solid"/>
              </a:ln>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423540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90">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5" name="正方形/長方形 4"/>
          <p:cNvSpPr/>
          <p:nvPr/>
        </p:nvSpPr>
        <p:spPr>
          <a:xfrm>
            <a:off x="611560" y="116632"/>
            <a:ext cx="8044528" cy="7694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r>
              <a:rPr lang="ja-JP" altLang="en-US" sz="4400" b="1" dirty="0" smtClean="0">
                <a:ln w="38100">
                  <a:solidFill>
                    <a:srgbClr val="D25DE9"/>
                  </a:solidFill>
                  <a:prstDash val="solid"/>
                  <a:miter lim="800000"/>
                </a:ln>
                <a:solidFill>
                  <a:srgbClr val="7030A0"/>
                </a:solidFill>
                <a:latin typeface="AR P悠々ｺﾞｼｯｸ体E04" pitchFamily="50" charset="-128"/>
                <a:ea typeface="AR P悠々ｺﾞｼｯｸ体E04" pitchFamily="50" charset="-128"/>
              </a:rPr>
              <a:t>ホテルオークラで楽しい食事会</a:t>
            </a:r>
            <a:endParaRPr lang="ja-JP" altLang="en-US" sz="4400" b="1" dirty="0">
              <a:ln w="38100">
                <a:solidFill>
                  <a:srgbClr val="D25DE9"/>
                </a:solidFill>
                <a:prstDash val="solid"/>
                <a:miter lim="800000"/>
              </a:ln>
              <a:solidFill>
                <a:srgbClr val="7030A0"/>
              </a:solidFill>
              <a:latin typeface="AR P悠々ｺﾞｼｯｸ体E04" pitchFamily="50" charset="-128"/>
              <a:ea typeface="AR P悠々ｺﾞｼｯｸ体E04" pitchFamily="50" charset="-128"/>
            </a:endParaRPr>
          </a:p>
        </p:txBody>
      </p:sp>
      <p:pic>
        <p:nvPicPr>
          <p:cNvPr id="7" name="コンテンツ プレースホルダー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92080" y="1023045"/>
            <a:ext cx="2160240" cy="2770435"/>
          </a:xfrm>
          <a:prstGeom prst="ellipse">
            <a:avLst/>
          </a:prstGeom>
          <a:ln>
            <a:noFill/>
          </a:ln>
          <a:effectLst>
            <a:softEdge rad="112500"/>
          </a:effectLst>
        </p:spPr>
      </p:pic>
      <p:pic>
        <p:nvPicPr>
          <p:cNvPr id="6" name="コンテンツ プレースホルダー 5"/>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164" t="9195" r="164" b="-2411"/>
          <a:stretch/>
        </p:blipFill>
        <p:spPr>
          <a:xfrm>
            <a:off x="-1780" y="1268760"/>
            <a:ext cx="5172843" cy="3616412"/>
          </a:xfrm>
          <a:prstGeom prst="rect">
            <a:avLst/>
          </a:prstGeom>
          <a:ln>
            <a:noFill/>
          </a:ln>
          <a:effectLst>
            <a:softEdge rad="112500"/>
          </a:effectLst>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4797152"/>
            <a:ext cx="2880320" cy="2159265"/>
          </a:xfrm>
          <a:prstGeom prst="ellipse">
            <a:avLst/>
          </a:prstGeom>
          <a:ln>
            <a:noFill/>
          </a:ln>
          <a:effectLst>
            <a:softEdge rad="112500"/>
          </a:effectLst>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7615" y="3861725"/>
            <a:ext cx="4006051" cy="3003183"/>
          </a:xfrm>
          <a:prstGeom prst="rect">
            <a:avLst/>
          </a:prstGeom>
          <a:ln>
            <a:noFill/>
          </a:ln>
          <a:effectLst>
            <a:softEdge rad="112500"/>
          </a:effectLst>
        </p:spPr>
      </p:pic>
      <p:pic>
        <p:nvPicPr>
          <p:cNvPr id="3" name="図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9872" y="4786635"/>
            <a:ext cx="1634486" cy="2180298"/>
          </a:xfrm>
          <a:prstGeom prst="ellipse">
            <a:avLst/>
          </a:prstGeom>
          <a:ln>
            <a:noFill/>
          </a:ln>
          <a:effectLst>
            <a:softEdge rad="112500"/>
          </a:effectLst>
        </p:spPr>
      </p:pic>
      <p:pic>
        <p:nvPicPr>
          <p:cNvPr id="4" name="図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5399" y="1412777"/>
            <a:ext cx="1177283" cy="2218490"/>
          </a:xfrm>
          <a:prstGeom prst="rect">
            <a:avLst/>
          </a:prstGeom>
          <a:ln>
            <a:noFill/>
          </a:ln>
          <a:effectLst>
            <a:softEdge rad="112500"/>
          </a:effectLst>
        </p:spPr>
      </p:pic>
    </p:spTree>
    <p:extLst>
      <p:ext uri="{BB962C8B-B14F-4D97-AF65-F5344CB8AC3E}">
        <p14:creationId xmlns:p14="http://schemas.microsoft.com/office/powerpoint/2010/main" val="405525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2000" fill="hold"/>
                                        <p:tgtEl>
                                          <p:spTgt spid="7"/>
                                        </p:tgtEl>
                                        <p:attrNameLst>
                                          <p:attrName>ppt_w</p:attrName>
                                        </p:attrNameLst>
                                      </p:cBhvr>
                                      <p:tavLst>
                                        <p:tav tm="0">
                                          <p:val>
                                            <p:fltVal val="0"/>
                                          </p:val>
                                        </p:tav>
                                        <p:tav tm="100000">
                                          <p:val>
                                            <p:strVal val="#ppt_w"/>
                                          </p:val>
                                        </p:tav>
                                      </p:tavLst>
                                    </p:anim>
                                    <p:anim calcmode="lin" valueType="num">
                                      <p:cBhvr>
                                        <p:cTn id="36" dur="2000" fill="hold"/>
                                        <p:tgtEl>
                                          <p:spTgt spid="7"/>
                                        </p:tgtEl>
                                        <p:attrNameLst>
                                          <p:attrName>ppt_h</p:attrName>
                                        </p:attrNameLst>
                                      </p:cBhvr>
                                      <p:tavLst>
                                        <p:tav tm="0">
                                          <p:val>
                                            <p:fltVal val="0"/>
                                          </p:val>
                                        </p:tav>
                                        <p:tav tm="100000">
                                          <p:val>
                                            <p:strVal val="#ppt_h"/>
                                          </p:val>
                                        </p:tav>
                                      </p:tavLst>
                                    </p:anim>
                                    <p:animEffect transition="in" filter="fade">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3648" y="180830"/>
            <a:ext cx="5987008" cy="1143000"/>
          </a:xfrm>
        </p:spPr>
        <p:txBody>
          <a:bodyPr>
            <a:normAutofit/>
          </a:bodyPr>
          <a:lstStyle/>
          <a:p>
            <a:r>
              <a:rPr kumimoji="1" lang="ja-JP" altLang="en-US" sz="4800" b="1" dirty="0" smtClean="0">
                <a:ln w="18000">
                  <a:noFill/>
                  <a:prstDash val="solid"/>
                  <a:miter lim="800000"/>
                </a:ln>
                <a:effectLst>
                  <a:glow rad="63500">
                    <a:schemeClr val="accent5">
                      <a:satMod val="175000"/>
                      <a:alpha val="40000"/>
                    </a:schemeClr>
                  </a:glow>
                  <a:outerShdw blurRad="25500" dist="23000" dir="7020000" algn="tl">
                    <a:srgbClr val="000000">
                      <a:alpha val="50000"/>
                    </a:srgbClr>
                  </a:outerShdw>
                </a:effectLst>
                <a:latin typeface="AR P悠々ｺﾞｼｯｸ体E04" pitchFamily="50" charset="-128"/>
                <a:ea typeface="AR P悠々ｺﾞｼｯｸ体E04" pitchFamily="50" charset="-128"/>
              </a:rPr>
              <a:t>清掃活動（ガムはぎ）</a:t>
            </a:r>
            <a:endParaRPr kumimoji="1" lang="ja-JP" altLang="en-US" sz="4800" b="1" dirty="0">
              <a:ln w="18000">
                <a:noFill/>
                <a:prstDash val="solid"/>
                <a:miter lim="800000"/>
              </a:ln>
              <a:effectLst>
                <a:glow rad="63500">
                  <a:schemeClr val="accent5">
                    <a:satMod val="175000"/>
                    <a:alpha val="40000"/>
                  </a:schemeClr>
                </a:glow>
                <a:outerShdw blurRad="25500" dist="23000" dir="7020000" algn="tl">
                  <a:srgbClr val="000000">
                    <a:alpha val="50000"/>
                  </a:srgbClr>
                </a:outerShdw>
              </a:effectLst>
              <a:latin typeface="AR P悠々ｺﾞｼｯｸ体E04" pitchFamily="50" charset="-128"/>
              <a:ea typeface="AR P悠々ｺﾞｼｯｸ体E04" pitchFamily="50" charset="-128"/>
            </a:endParaRPr>
          </a:p>
        </p:txBody>
      </p:sp>
      <p:pic>
        <p:nvPicPr>
          <p:cNvPr id="5" name="コンテンツ プレースホルダー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13840" b="18253"/>
          <a:stretch/>
        </p:blipFill>
        <p:spPr>
          <a:xfrm>
            <a:off x="107504" y="4710793"/>
            <a:ext cx="4038600" cy="2055929"/>
          </a:xfrm>
        </p:spPr>
      </p:pic>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l="9271" t="37960" r="20096"/>
          <a:stretch/>
        </p:blipFill>
        <p:spPr>
          <a:xfrm>
            <a:off x="4178442" y="3560939"/>
            <a:ext cx="4958662" cy="3265063"/>
          </a:xfrm>
          <a:prstGeom prst="rect">
            <a:avLst/>
          </a:prstGeom>
        </p:spPr>
      </p:pic>
      <p:pic>
        <p:nvPicPr>
          <p:cNvPr id="6" name="コンテンツ プレースホルダー 5"/>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12248" b="23335"/>
          <a:stretch/>
        </p:blipFill>
        <p:spPr>
          <a:xfrm>
            <a:off x="107504" y="1556792"/>
            <a:ext cx="2421278" cy="2821749"/>
          </a:xfrm>
        </p:spPr>
      </p:pic>
      <p:pic>
        <p:nvPicPr>
          <p:cNvPr id="7" name="図 6"/>
          <p:cNvPicPr>
            <a:picLocks noChangeAspect="1"/>
          </p:cNvPicPr>
          <p:nvPr/>
        </p:nvPicPr>
        <p:blipFill rotWithShape="1">
          <a:blip r:embed="rId6" cstate="print">
            <a:extLst>
              <a:ext uri="{28A0092B-C50C-407E-A947-70E740481C1C}">
                <a14:useLocalDpi xmlns:a14="http://schemas.microsoft.com/office/drawing/2010/main" val="0"/>
              </a:ext>
            </a:extLst>
          </a:blip>
          <a:srcRect t="7338" b="20404"/>
          <a:stretch/>
        </p:blipFill>
        <p:spPr>
          <a:xfrm>
            <a:off x="2627784" y="1389597"/>
            <a:ext cx="2239372" cy="2158466"/>
          </a:xfrm>
          <a:prstGeom prst="rect">
            <a:avLst/>
          </a:prstGeom>
          <a:ln>
            <a:noFill/>
          </a:ln>
          <a:effectLst>
            <a:softEdge rad="112500"/>
          </a:effectLst>
        </p:spPr>
      </p:pic>
      <p:pic>
        <p:nvPicPr>
          <p:cNvPr id="9" name="図 8"/>
          <p:cNvPicPr>
            <a:picLocks noChangeAspect="1"/>
          </p:cNvPicPr>
          <p:nvPr/>
        </p:nvPicPr>
        <p:blipFill rotWithShape="1">
          <a:blip r:embed="rId7" cstate="print">
            <a:extLst>
              <a:ext uri="{28A0092B-C50C-407E-A947-70E740481C1C}">
                <a14:useLocalDpi xmlns:a14="http://schemas.microsoft.com/office/drawing/2010/main" val="0"/>
              </a:ext>
            </a:extLst>
          </a:blip>
          <a:srcRect l="16070" t="29871" r="9018" b="20397"/>
          <a:stretch/>
        </p:blipFill>
        <p:spPr>
          <a:xfrm>
            <a:off x="4932040" y="1340768"/>
            <a:ext cx="4113533" cy="2047254"/>
          </a:xfrm>
          <a:prstGeom prst="rect">
            <a:avLst/>
          </a:prstGeom>
        </p:spPr>
      </p:pic>
    </p:spTree>
    <p:extLst>
      <p:ext uri="{BB962C8B-B14F-4D97-AF65-F5344CB8AC3E}">
        <p14:creationId xmlns:p14="http://schemas.microsoft.com/office/powerpoint/2010/main" val="163077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40">
          <a:fgClr>
            <a:srgbClr val="FFC000"/>
          </a:fgClr>
          <a:bgClr>
            <a:schemeClr val="bg1"/>
          </a:bgClr>
        </a:pattFill>
        <a:effectLst/>
      </p:bgPr>
    </p:bg>
    <p:spTree>
      <p:nvGrpSpPr>
        <p:cNvPr id="1" name=""/>
        <p:cNvGrpSpPr/>
        <p:nvPr/>
      </p:nvGrpSpPr>
      <p:grpSpPr>
        <a:xfrm>
          <a:off x="0" y="0"/>
          <a:ext cx="0" cy="0"/>
          <a:chOff x="0" y="0"/>
          <a:chExt cx="0" cy="0"/>
        </a:xfrm>
      </p:grpSpPr>
      <p:sp>
        <p:nvSpPr>
          <p:cNvPr id="5" name="正方形/長方形 4"/>
          <p:cNvSpPr/>
          <p:nvPr/>
        </p:nvSpPr>
        <p:spPr>
          <a:xfrm>
            <a:off x="603417" y="0"/>
            <a:ext cx="4352475" cy="923330"/>
          </a:xfrm>
          <a:prstGeom prst="rect">
            <a:avLst/>
          </a:prstGeom>
          <a:noFill/>
          <a:ln>
            <a:noFill/>
          </a:ln>
        </p:spPr>
        <p:txBody>
          <a:bodyPr wrap="none" lIns="91440" tIns="45720" rIns="91440" bIns="45720">
            <a:spAutoFit/>
          </a:bodyPr>
          <a:lstStyle/>
          <a:p>
            <a:pPr algn="ctr"/>
            <a:r>
              <a:rPr lang="ja-JP" altLang="en-US" sz="5400" b="1" dirty="0">
                <a:ln w="31550" cmpd="sng">
                  <a:solidFill>
                    <a:srgbClr val="FF6699"/>
                  </a:solidFill>
                  <a:prstDash val="solid"/>
                </a:ln>
                <a:solidFill>
                  <a:srgbClr val="FFC000"/>
                </a:solidFill>
                <a:latin typeface="AR P悠々ゴシック体E" pitchFamily="50" charset="-128"/>
                <a:ea typeface="AR P悠々ゴシック体E" pitchFamily="50" charset="-128"/>
              </a:rPr>
              <a:t>活動</a:t>
            </a:r>
            <a:r>
              <a:rPr lang="ja-JP" altLang="en-US" sz="5400" b="1" cap="none" spc="0" dirty="0" smtClean="0">
                <a:ln w="31550" cmpd="sng">
                  <a:solidFill>
                    <a:srgbClr val="FF6699"/>
                  </a:solidFill>
                  <a:prstDash val="solid"/>
                </a:ln>
                <a:solidFill>
                  <a:srgbClr val="FFC000"/>
                </a:solidFill>
                <a:latin typeface="AR P悠々ゴシック体E" pitchFamily="50" charset="-128"/>
                <a:ea typeface="AR P悠々ゴシック体E" pitchFamily="50" charset="-128"/>
              </a:rPr>
              <a:t>の様子 １</a:t>
            </a:r>
            <a:endParaRPr lang="ja-JP" altLang="en-US" sz="5400" b="1" cap="none" spc="0" dirty="0">
              <a:ln w="31550" cmpd="sng">
                <a:solidFill>
                  <a:srgbClr val="FF6699"/>
                </a:solidFill>
                <a:prstDash val="solid"/>
              </a:ln>
              <a:solidFill>
                <a:srgbClr val="FFC000"/>
              </a:solidFill>
              <a:latin typeface="AR P悠々ゴシック体E" pitchFamily="50" charset="-128"/>
              <a:ea typeface="AR P悠々ゴシック体E" pitchFamily="50" charset="-128"/>
            </a:endParaRPr>
          </a:p>
        </p:txBody>
      </p:sp>
      <p:pic>
        <p:nvPicPr>
          <p:cNvPr id="20" name="図 19"/>
          <p:cNvPicPr>
            <a:picLocks noChangeAspect="1"/>
          </p:cNvPicPr>
          <p:nvPr/>
        </p:nvPicPr>
        <p:blipFill rotWithShape="1">
          <a:blip r:embed="rId3" cstate="print">
            <a:extLst>
              <a:ext uri="{28A0092B-C50C-407E-A947-70E740481C1C}">
                <a14:useLocalDpi xmlns:a14="http://schemas.microsoft.com/office/drawing/2010/main" val="0"/>
              </a:ext>
            </a:extLst>
          </a:blip>
          <a:srcRect t="12401" b="10478"/>
          <a:stretch/>
        </p:blipFill>
        <p:spPr>
          <a:xfrm>
            <a:off x="3004" y="917802"/>
            <a:ext cx="5838720" cy="3375599"/>
          </a:xfrm>
          <a:prstGeom prst="rect">
            <a:avLst/>
          </a:prstGeom>
          <a:ln>
            <a:noFill/>
          </a:ln>
          <a:effectLst>
            <a:outerShdw blurRad="292100" dist="139700" dir="2700000" algn="tl" rotWithShape="0">
              <a:srgbClr val="333333">
                <a:alpha val="65000"/>
              </a:srgbClr>
            </a:outerShdw>
          </a:effectLst>
        </p:spPr>
      </p:pic>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5903" y="3637723"/>
            <a:ext cx="983516" cy="1311355"/>
          </a:xfrm>
          <a:prstGeom prst="rect">
            <a:avLst/>
          </a:prstGeom>
          <a:ln>
            <a:noFill/>
          </a:ln>
          <a:effectLst>
            <a:softEdge rad="112500"/>
          </a:effectLst>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0771" y="5405494"/>
            <a:ext cx="1049021" cy="1399326"/>
          </a:xfrm>
          <a:prstGeom prst="rect">
            <a:avLst/>
          </a:prstGeom>
          <a:ln>
            <a:noFill/>
          </a:ln>
          <a:effectLst>
            <a:softEdge rad="112500"/>
          </a:effectLst>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927222" y="4765181"/>
            <a:ext cx="1793382" cy="2392255"/>
          </a:xfrm>
          <a:prstGeom prst="rect">
            <a:avLst/>
          </a:prstGeom>
          <a:ln>
            <a:noFill/>
          </a:ln>
          <a:effectLst>
            <a:softEdge rad="112500"/>
          </a:effectLst>
        </p:spPr>
      </p:pic>
      <p:sp>
        <p:nvSpPr>
          <p:cNvPr id="23" name="正方形/長方形 22"/>
          <p:cNvSpPr/>
          <p:nvPr/>
        </p:nvSpPr>
        <p:spPr>
          <a:xfrm>
            <a:off x="1331641" y="4418286"/>
            <a:ext cx="2592288" cy="646331"/>
          </a:xfrm>
          <a:prstGeom prst="rect">
            <a:avLst/>
          </a:prstGeom>
          <a:solidFill>
            <a:srgbClr val="FDF9DB"/>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ja-JP" altLang="en-US" sz="3600" b="1" spc="50" dirty="0" smtClean="0">
                <a:ln w="19050" cmpd="sng">
                  <a:solidFill>
                    <a:schemeClr val="accent6">
                      <a:lumMod val="75000"/>
                    </a:schemeClr>
                  </a:solidFill>
                  <a:prstDash val="solid"/>
                </a:ln>
                <a:solidFill>
                  <a:schemeClr val="accent6"/>
                </a:solidFill>
                <a:effectLst>
                  <a:glow rad="53100">
                    <a:schemeClr val="accent6">
                      <a:satMod val="180000"/>
                      <a:alpha val="30000"/>
                    </a:schemeClr>
                  </a:glow>
                </a:effectLst>
              </a:rPr>
              <a:t>書初め</a:t>
            </a:r>
            <a:r>
              <a:rPr lang="ja-JP" altLang="en-US" sz="3600" b="1" spc="50" dirty="0">
                <a:ln w="19050" cmpd="sng">
                  <a:solidFill>
                    <a:schemeClr val="accent6">
                      <a:lumMod val="75000"/>
                    </a:schemeClr>
                  </a:solidFill>
                  <a:prstDash val="solid"/>
                </a:ln>
                <a:solidFill>
                  <a:schemeClr val="accent6"/>
                </a:solidFill>
                <a:effectLst>
                  <a:glow rad="53100">
                    <a:schemeClr val="accent6">
                      <a:satMod val="180000"/>
                      <a:alpha val="30000"/>
                    </a:schemeClr>
                  </a:glow>
                </a:effectLst>
              </a:rPr>
              <a:t>！</a:t>
            </a:r>
            <a:endParaRPr lang="en-US" altLang="ja-JP" sz="3600" b="1" spc="50" dirty="0" smtClean="0">
              <a:ln w="19050" cmpd="sng">
                <a:solidFill>
                  <a:schemeClr val="accent6">
                    <a:lumMod val="75000"/>
                  </a:schemeClr>
                </a:solidFill>
                <a:prstDash val="solid"/>
              </a:ln>
              <a:solidFill>
                <a:schemeClr val="accent6"/>
              </a:solidFill>
              <a:effectLst>
                <a:glow rad="53100">
                  <a:schemeClr val="accent6">
                    <a:satMod val="180000"/>
                    <a:alpha val="30000"/>
                  </a:schemeClr>
                </a:glow>
              </a:effectLst>
            </a:endParaRPr>
          </a:p>
        </p:txBody>
      </p:sp>
      <p:pic>
        <p:nvPicPr>
          <p:cNvPr id="17" name="図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40" y="4526655"/>
            <a:ext cx="1748272" cy="2332082"/>
          </a:xfrm>
          <a:prstGeom prst="ellipse">
            <a:avLst/>
          </a:prstGeom>
          <a:ln>
            <a:noFill/>
          </a:ln>
          <a:effectLst>
            <a:softEdge rad="112500"/>
          </a:effectLst>
        </p:spPr>
      </p:pic>
      <p:pic>
        <p:nvPicPr>
          <p:cNvPr id="7" name="コンテンツ プレースホルダー 6"/>
          <p:cNvPicPr>
            <a:picLocks noGrp="1" noChangeAspect="1"/>
          </p:cNvPicPr>
          <p:nvPr>
            <p:ph sz="half" idx="2"/>
          </p:nvPr>
        </p:nvPicPr>
        <p:blipFill rotWithShape="1">
          <a:blip r:embed="rId8" cstate="print">
            <a:extLst>
              <a:ext uri="{28A0092B-C50C-407E-A947-70E740481C1C}">
                <a14:useLocalDpi xmlns:a14="http://schemas.microsoft.com/office/drawing/2010/main" val="0"/>
              </a:ext>
            </a:extLst>
          </a:blip>
          <a:srcRect t="20500" b="17114"/>
          <a:stretch/>
        </p:blipFill>
        <p:spPr>
          <a:xfrm>
            <a:off x="5043885" y="4941168"/>
            <a:ext cx="4100115" cy="1917569"/>
          </a:xfrm>
          <a:prstGeom prst="rect">
            <a:avLst/>
          </a:prstGeom>
          <a:ln>
            <a:noFill/>
          </a:ln>
          <a:effectLst>
            <a:outerShdw blurRad="190500" algn="tl" rotWithShape="0">
              <a:srgbClr val="000000">
                <a:alpha val="70000"/>
              </a:srgbClr>
            </a:outerShdw>
          </a:effectLst>
        </p:spPr>
      </p:pic>
      <p:pic>
        <p:nvPicPr>
          <p:cNvPr id="2" name="図 1"/>
          <p:cNvPicPr>
            <a:picLocks noChangeAspect="1"/>
          </p:cNvPicPr>
          <p:nvPr/>
        </p:nvPicPr>
        <p:blipFill rotWithShape="1">
          <a:blip r:embed="rId9" cstate="print">
            <a:extLst>
              <a:ext uri="{28A0092B-C50C-407E-A947-70E740481C1C}">
                <a14:useLocalDpi xmlns:a14="http://schemas.microsoft.com/office/drawing/2010/main" val="0"/>
              </a:ext>
            </a:extLst>
          </a:blip>
          <a:srcRect t="26053"/>
          <a:stretch/>
        </p:blipFill>
        <p:spPr>
          <a:xfrm>
            <a:off x="5884379" y="64368"/>
            <a:ext cx="3195040" cy="1771176"/>
          </a:xfrm>
          <a:prstGeom prst="rect">
            <a:avLst/>
          </a:prstGeom>
          <a:ln>
            <a:noFill/>
          </a:ln>
          <a:effectLst>
            <a:outerShdw blurRad="292100" dist="139700" dir="2700000" algn="tl" rotWithShape="0">
              <a:srgbClr val="333333">
                <a:alpha val="65000"/>
              </a:srgbClr>
            </a:outerShdw>
          </a:effectLst>
        </p:spPr>
      </p:pic>
      <p:pic>
        <p:nvPicPr>
          <p:cNvPr id="12" name="図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7680">
            <a:off x="7733579" y="1853358"/>
            <a:ext cx="1393510" cy="2025841"/>
          </a:xfrm>
          <a:prstGeom prst="ellipse">
            <a:avLst/>
          </a:prstGeom>
          <a:ln>
            <a:noFill/>
          </a:ln>
          <a:effectLst>
            <a:softEdge rad="112500"/>
          </a:effectLst>
        </p:spPr>
      </p:pic>
      <p:pic>
        <p:nvPicPr>
          <p:cNvPr id="25" name="図 24"/>
          <p:cNvPicPr>
            <a:picLocks noChangeAspect="1"/>
          </p:cNvPicPr>
          <p:nvPr/>
        </p:nvPicPr>
        <p:blipFill rotWithShape="1">
          <a:blip r:embed="rId11" cstate="print">
            <a:extLst>
              <a:ext uri="{28A0092B-C50C-407E-A947-70E740481C1C}">
                <a14:useLocalDpi xmlns:a14="http://schemas.microsoft.com/office/drawing/2010/main" val="0"/>
              </a:ext>
            </a:extLst>
          </a:blip>
          <a:srcRect t="13405"/>
          <a:stretch/>
        </p:blipFill>
        <p:spPr>
          <a:xfrm>
            <a:off x="5884379" y="2204864"/>
            <a:ext cx="1816601" cy="2432383"/>
          </a:xfrm>
          <a:prstGeom prst="rect">
            <a:avLst/>
          </a:prstGeom>
          <a:ln>
            <a:noFill/>
          </a:ln>
          <a:effectLst>
            <a:softEdge rad="112500"/>
          </a:effectLst>
        </p:spPr>
      </p:pic>
    </p:spTree>
    <p:extLst>
      <p:ext uri="{BB962C8B-B14F-4D97-AF65-F5344CB8AC3E}">
        <p14:creationId xmlns:p14="http://schemas.microsoft.com/office/powerpoint/2010/main" val="194635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000"/>
                                        <p:tgtEl>
                                          <p:spTgt spid="17"/>
                                        </p:tgtEl>
                                      </p:cBhvr>
                                    </p:animEffect>
                                    <p:anim calcmode="lin" valueType="num">
                                      <p:cBhvr>
                                        <p:cTn id="33" dur="2000" fill="hold"/>
                                        <p:tgtEl>
                                          <p:spTgt spid="17"/>
                                        </p:tgtEl>
                                        <p:attrNameLst>
                                          <p:attrName>ppt_w</p:attrName>
                                        </p:attrNameLst>
                                      </p:cBhvr>
                                      <p:tavLst>
                                        <p:tav tm="0" fmla="#ppt_w*sin(2.5*pi*$)">
                                          <p:val>
                                            <p:fltVal val="0"/>
                                          </p:val>
                                        </p:tav>
                                        <p:tav tm="100000">
                                          <p:val>
                                            <p:fltVal val="1"/>
                                          </p:val>
                                        </p:tav>
                                      </p:tavLst>
                                    </p:anim>
                                    <p:anim calcmode="lin" valueType="num">
                                      <p:cBhvr>
                                        <p:cTn id="34" dur="2000" fill="hold"/>
                                        <p:tgtEl>
                                          <p:spTgt spid="17"/>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000"/>
                                        <p:tgtEl>
                                          <p:spTgt spid="21"/>
                                        </p:tgtEl>
                                      </p:cBhvr>
                                    </p:animEffect>
                                    <p:anim calcmode="lin" valueType="num">
                                      <p:cBhvr>
                                        <p:cTn id="38" dur="2000" fill="hold"/>
                                        <p:tgtEl>
                                          <p:spTgt spid="21"/>
                                        </p:tgtEl>
                                        <p:attrNameLst>
                                          <p:attrName>ppt_w</p:attrName>
                                        </p:attrNameLst>
                                      </p:cBhvr>
                                      <p:tavLst>
                                        <p:tav tm="0" fmla="#ppt_w*sin(2.5*pi*$)">
                                          <p:val>
                                            <p:fltVal val="0"/>
                                          </p:val>
                                        </p:tav>
                                        <p:tav tm="100000">
                                          <p:val>
                                            <p:fltVal val="1"/>
                                          </p:val>
                                        </p:tav>
                                      </p:tavLst>
                                    </p:anim>
                                    <p:anim calcmode="lin" valueType="num">
                                      <p:cBhvr>
                                        <p:cTn id="39" dur="2000" fill="hold"/>
                                        <p:tgtEl>
                                          <p:spTgt spid="21"/>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2000"/>
                                        <p:tgtEl>
                                          <p:spTgt spid="22"/>
                                        </p:tgtEl>
                                      </p:cBhvr>
                                    </p:animEffect>
                                    <p:anim calcmode="lin" valueType="num">
                                      <p:cBhvr>
                                        <p:cTn id="43" dur="2000" fill="hold"/>
                                        <p:tgtEl>
                                          <p:spTgt spid="22"/>
                                        </p:tgtEl>
                                        <p:attrNameLst>
                                          <p:attrName>ppt_w</p:attrName>
                                        </p:attrNameLst>
                                      </p:cBhvr>
                                      <p:tavLst>
                                        <p:tav tm="0" fmla="#ppt_w*sin(2.5*pi*$)">
                                          <p:val>
                                            <p:fltVal val="0"/>
                                          </p:val>
                                        </p:tav>
                                        <p:tav tm="100000">
                                          <p:val>
                                            <p:fltVal val="1"/>
                                          </p:val>
                                        </p:tav>
                                      </p:tavLst>
                                    </p:anim>
                                    <p:anim calcmode="lin" valueType="num">
                                      <p:cBhvr>
                                        <p:cTn id="44"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openDmnd">
          <a:fgClr>
            <a:srgbClr val="FF6699"/>
          </a:fgClr>
          <a:bgClr>
            <a:schemeClr val="bg1"/>
          </a:bgClr>
        </a:pattFill>
        <a:effectLst/>
      </p:bgPr>
    </p:bg>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t="23330"/>
          <a:stretch/>
        </p:blipFill>
        <p:spPr>
          <a:xfrm>
            <a:off x="4283968" y="1341710"/>
            <a:ext cx="2017611" cy="2752445"/>
          </a:xfrm>
          <a:prstGeom prst="rect">
            <a:avLst/>
          </a:prstGeom>
          <a:ln>
            <a:noFill/>
          </a:ln>
          <a:effectLst>
            <a:softEdge rad="112500"/>
          </a:effectLst>
        </p:spPr>
      </p:pic>
      <p:pic>
        <p:nvPicPr>
          <p:cNvPr id="12" name="コンテンツ プレースホルダー 11"/>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372200" y="-1"/>
            <a:ext cx="2771800" cy="2077913"/>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67" y="510021"/>
            <a:ext cx="3869885" cy="2901104"/>
          </a:xfrm>
          <a:prstGeom prst="rect">
            <a:avLst/>
          </a:prstGeom>
          <a:ln>
            <a:noFill/>
          </a:ln>
          <a:effectLst>
            <a:softEdge rad="112500"/>
          </a:effectLst>
        </p:spPr>
      </p:pic>
      <p:pic>
        <p:nvPicPr>
          <p:cNvPr id="8" name="図 7"/>
          <p:cNvPicPr>
            <a:picLocks noChangeAspect="1"/>
          </p:cNvPicPr>
          <p:nvPr/>
        </p:nvPicPr>
        <p:blipFill rotWithShape="1">
          <a:blip r:embed="rId6" cstate="print">
            <a:extLst>
              <a:ext uri="{28A0092B-C50C-407E-A947-70E740481C1C}">
                <a14:useLocalDpi xmlns:a14="http://schemas.microsoft.com/office/drawing/2010/main" val="0"/>
              </a:ext>
            </a:extLst>
          </a:blip>
          <a:srcRect t="23410"/>
          <a:stretch/>
        </p:blipFill>
        <p:spPr>
          <a:xfrm>
            <a:off x="6197112" y="2199315"/>
            <a:ext cx="2977861" cy="1709772"/>
          </a:xfrm>
          <a:prstGeom prst="rect">
            <a:avLst/>
          </a:prstGeom>
          <a:ln>
            <a:noFill/>
          </a:ln>
          <a:effectLst>
            <a:softEdge rad="112500"/>
          </a:effectLst>
        </p:spPr>
      </p:pic>
      <p:sp>
        <p:nvSpPr>
          <p:cNvPr id="5" name="正方形/長方形 4"/>
          <p:cNvSpPr/>
          <p:nvPr/>
        </p:nvSpPr>
        <p:spPr>
          <a:xfrm>
            <a:off x="11219" y="0"/>
            <a:ext cx="4352475" cy="923330"/>
          </a:xfrm>
          <a:prstGeom prst="rect">
            <a:avLst/>
          </a:prstGeom>
          <a:noFill/>
        </p:spPr>
        <p:txBody>
          <a:bodyPr wrap="none" lIns="91440" tIns="45720" rIns="91440" bIns="45720">
            <a:spAutoFit/>
          </a:bodyPr>
          <a:lstStyle/>
          <a:p>
            <a:pPr algn="ctr"/>
            <a:r>
              <a:rPr lang="ja-JP" altLang="en-US" sz="5400" b="1" dirty="0">
                <a:ln w="31550" cmpd="sng">
                  <a:solidFill>
                    <a:srgbClr val="002060"/>
                  </a:solidFill>
                  <a:prstDash val="solid"/>
                </a:ln>
                <a:solidFill>
                  <a:srgbClr val="FFC000"/>
                </a:solidFill>
                <a:latin typeface="AR P悠々ゴシック体E" pitchFamily="50" charset="-128"/>
                <a:ea typeface="AR P悠々ゴシック体E" pitchFamily="50" charset="-128"/>
              </a:rPr>
              <a:t>活動</a:t>
            </a:r>
            <a:r>
              <a:rPr lang="ja-JP" altLang="en-US" sz="5400" b="1" cap="none" spc="0" dirty="0" smtClean="0">
                <a:ln w="31550" cmpd="sng">
                  <a:solidFill>
                    <a:srgbClr val="002060"/>
                  </a:solidFill>
                  <a:prstDash val="solid"/>
                </a:ln>
                <a:solidFill>
                  <a:srgbClr val="FFC000"/>
                </a:solidFill>
                <a:latin typeface="AR P悠々ゴシック体E" pitchFamily="50" charset="-128"/>
                <a:ea typeface="AR P悠々ゴシック体E" pitchFamily="50" charset="-128"/>
              </a:rPr>
              <a:t>の様子 ２</a:t>
            </a:r>
            <a:endParaRPr lang="ja-JP" altLang="en-US" sz="5400" b="1" cap="none" spc="0" dirty="0">
              <a:ln w="31550" cmpd="sng">
                <a:solidFill>
                  <a:srgbClr val="002060"/>
                </a:solidFill>
                <a:prstDash val="solid"/>
              </a:ln>
              <a:solidFill>
                <a:srgbClr val="FFC000"/>
              </a:solidFill>
              <a:latin typeface="AR P悠々ゴシック体E" pitchFamily="50" charset="-128"/>
              <a:ea typeface="AR P悠々ゴシック体E" pitchFamily="50" charset="-128"/>
            </a:endParaRPr>
          </a:p>
        </p:txBody>
      </p:sp>
      <p:pic>
        <p:nvPicPr>
          <p:cNvPr id="17" name="図 16"/>
          <p:cNvPicPr>
            <a:picLocks noChangeAspect="1"/>
          </p:cNvPicPr>
          <p:nvPr/>
        </p:nvPicPr>
        <p:blipFill rotWithShape="1">
          <a:blip r:embed="rId7" cstate="print">
            <a:extLst>
              <a:ext uri="{28A0092B-C50C-407E-A947-70E740481C1C}">
                <a14:useLocalDpi xmlns:a14="http://schemas.microsoft.com/office/drawing/2010/main" val="0"/>
              </a:ext>
            </a:extLst>
          </a:blip>
          <a:srcRect t="11569" r="9213" b="9025"/>
          <a:stretch/>
        </p:blipFill>
        <p:spPr>
          <a:xfrm>
            <a:off x="4861998" y="4060740"/>
            <a:ext cx="4283968" cy="2808954"/>
          </a:xfrm>
          <a:prstGeom prst="rect">
            <a:avLst/>
          </a:prstGeom>
          <a:ln>
            <a:noFill/>
          </a:ln>
          <a:effectLst>
            <a:outerShdw blurRad="190500" algn="tl" rotWithShape="0">
              <a:srgbClr val="000000">
                <a:alpha val="70000"/>
              </a:srgbClr>
            </a:outerShdw>
          </a:effectLst>
        </p:spPr>
      </p:pic>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7534" y="5765294"/>
            <a:ext cx="1423299" cy="1066993"/>
          </a:xfrm>
          <a:prstGeom prst="rect">
            <a:avLst/>
          </a:prstGeom>
          <a:ln>
            <a:noFill/>
          </a:ln>
          <a:effectLst>
            <a:outerShdw blurRad="190500" algn="tl" rotWithShape="0">
              <a:srgbClr val="000000">
                <a:alpha val="70000"/>
              </a:srgbClr>
            </a:outerShdw>
          </a:effectLst>
        </p:spPr>
      </p:pic>
      <p:sp>
        <p:nvSpPr>
          <p:cNvPr id="7" name="正方形/長方形 6"/>
          <p:cNvSpPr/>
          <p:nvPr/>
        </p:nvSpPr>
        <p:spPr>
          <a:xfrm>
            <a:off x="5820834" y="3727501"/>
            <a:ext cx="3254722" cy="579812"/>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ja-JP" altLang="en-US" sz="3200" b="1" cap="none" spc="0" dirty="0" smtClean="0">
                <a:ln w="19050">
                  <a:solidFill>
                    <a:srgbClr val="00B050"/>
                  </a:solidFill>
                  <a:prstDash val="solid"/>
                </a:ln>
                <a:solidFill>
                  <a:srgbClr val="FF0000"/>
                </a:solidFill>
                <a:effectLst>
                  <a:outerShdw blurRad="38100" dist="38100" dir="2700000" algn="tl">
                    <a:srgbClr val="000000">
                      <a:alpha val="43137"/>
                    </a:srgbClr>
                  </a:outerShdw>
                </a:effectLst>
                <a:latin typeface="AR P悠々ゴシック体E" pitchFamily="50" charset="-128"/>
                <a:ea typeface="AR P悠々ゴシック体E" pitchFamily="50" charset="-128"/>
              </a:rPr>
              <a:t>クリスマス☆</a:t>
            </a:r>
            <a:endParaRPr lang="ja-JP" altLang="en-US" sz="3200" b="1" cap="none" spc="0" dirty="0">
              <a:ln w="19050">
                <a:solidFill>
                  <a:srgbClr val="00B050"/>
                </a:solidFill>
                <a:prstDash val="solid"/>
              </a:ln>
              <a:solidFill>
                <a:srgbClr val="FF0000"/>
              </a:solidFill>
              <a:effectLst>
                <a:outerShdw blurRad="38100" dist="38100" dir="2700000" algn="tl">
                  <a:srgbClr val="000000">
                    <a:alpha val="43137"/>
                  </a:srgbClr>
                </a:outerShdw>
              </a:effectLst>
              <a:latin typeface="AR P悠々ゴシック体E" pitchFamily="50" charset="-128"/>
              <a:ea typeface="AR P悠々ゴシック体E" pitchFamily="50" charset="-128"/>
            </a:endParaRPr>
          </a:p>
        </p:txBody>
      </p:sp>
      <p:pic>
        <p:nvPicPr>
          <p:cNvPr id="3" name="コンテンツ プレースホルダー 2"/>
          <p:cNvPicPr>
            <a:picLocks noGrp="1" noChangeAspect="1"/>
          </p:cNvPicPr>
          <p:nvPr>
            <p:ph sz="half" idx="1"/>
          </p:nvPr>
        </p:nvPicPr>
        <p:blipFill>
          <a:blip r:embed="rId9" cstate="print">
            <a:extLst>
              <a:ext uri="{28A0092B-C50C-407E-A947-70E740481C1C}">
                <a14:useLocalDpi xmlns:a14="http://schemas.microsoft.com/office/drawing/2010/main" val="0"/>
              </a:ext>
            </a:extLst>
          </a:blip>
          <a:stretch>
            <a:fillRect/>
          </a:stretch>
        </p:blipFill>
        <p:spPr>
          <a:xfrm>
            <a:off x="-3550" y="3937717"/>
            <a:ext cx="2189224" cy="2920283"/>
          </a:xfrm>
        </p:spPr>
      </p:pic>
      <p:sp>
        <p:nvSpPr>
          <p:cNvPr id="10" name="正方形/長方形 9"/>
          <p:cNvSpPr/>
          <p:nvPr/>
        </p:nvSpPr>
        <p:spPr>
          <a:xfrm>
            <a:off x="-17965" y="3324312"/>
            <a:ext cx="2232248" cy="58477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ja-JP" altLang="en-US" sz="3200" dirty="0" smtClean="0">
                <a:ln w="12700" cmpd="sng">
                  <a:solidFill>
                    <a:srgbClr val="FF3399"/>
                  </a:solidFill>
                  <a:prstDash val="solid"/>
                </a:ln>
                <a:solidFill>
                  <a:srgbClr val="F5518C"/>
                </a:solidFill>
                <a:latin typeface="AR P悠々ｺﾞｼｯｸ体E04" pitchFamily="50" charset="-128"/>
                <a:ea typeface="AR P悠々ｺﾞｼｯｸ体E04" pitchFamily="50" charset="-128"/>
              </a:rPr>
              <a:t>お花見も！</a:t>
            </a:r>
            <a:endParaRPr lang="ja-JP" altLang="en-US" sz="3200" cap="none" spc="0" dirty="0">
              <a:ln w="12700" cmpd="sng">
                <a:solidFill>
                  <a:srgbClr val="FF3399"/>
                </a:solidFill>
                <a:prstDash val="solid"/>
              </a:ln>
              <a:solidFill>
                <a:srgbClr val="F5518C"/>
              </a:solidFill>
              <a:latin typeface="AR P悠々ｺﾞｼｯｸ体E04" pitchFamily="50" charset="-128"/>
              <a:ea typeface="AR P悠々ｺﾞｼｯｸ体E04" pitchFamily="50" charset="-128"/>
            </a:endParaRPr>
          </a:p>
        </p:txBody>
      </p:sp>
      <p:pic>
        <p:nvPicPr>
          <p:cNvPr id="4" name="図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15446" y="5501925"/>
            <a:ext cx="1963113" cy="1343953"/>
          </a:xfrm>
          <a:prstGeom prst="rect">
            <a:avLst/>
          </a:prstGeom>
        </p:spPr>
      </p:pic>
      <p:pic>
        <p:nvPicPr>
          <p:cNvPr id="20" name="図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97534" y="0"/>
            <a:ext cx="1964766" cy="1472910"/>
          </a:xfrm>
          <a:prstGeom prst="rect">
            <a:avLst/>
          </a:prstGeom>
          <a:ln>
            <a:noFill/>
          </a:ln>
          <a:effectLst>
            <a:softEdge rad="112500"/>
          </a:effectLst>
        </p:spPr>
      </p:pic>
      <p:pic>
        <p:nvPicPr>
          <p:cNvPr id="18" name="図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7445" y="3112699"/>
            <a:ext cx="1791114" cy="23892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301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down)">
                                      <p:cBhvr>
                                        <p:cTn id="55" dur="580">
                                          <p:stCondLst>
                                            <p:cond delay="0"/>
                                          </p:stCondLst>
                                        </p:cTn>
                                        <p:tgtEl>
                                          <p:spTgt spid="3"/>
                                        </p:tgtEl>
                                      </p:cBhvr>
                                    </p:animEffect>
                                    <p:anim calcmode="lin" valueType="num">
                                      <p:cBhvr>
                                        <p:cTn id="5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gtEl>
                                      </p:cBhvr>
                                      <p:to x="100000" y="60000"/>
                                    </p:animScale>
                                    <p:animScale>
                                      <p:cBhvr>
                                        <p:cTn id="62" dur="166" decel="50000">
                                          <p:stCondLst>
                                            <p:cond delay="676"/>
                                          </p:stCondLst>
                                        </p:cTn>
                                        <p:tgtEl>
                                          <p:spTgt spid="3"/>
                                        </p:tgtEl>
                                      </p:cBhvr>
                                      <p:to x="100000" y="100000"/>
                                    </p:animScale>
                                    <p:animScale>
                                      <p:cBhvr>
                                        <p:cTn id="63" dur="26">
                                          <p:stCondLst>
                                            <p:cond delay="1312"/>
                                          </p:stCondLst>
                                        </p:cTn>
                                        <p:tgtEl>
                                          <p:spTgt spid="3"/>
                                        </p:tgtEl>
                                      </p:cBhvr>
                                      <p:to x="100000" y="80000"/>
                                    </p:animScale>
                                    <p:animScale>
                                      <p:cBhvr>
                                        <p:cTn id="64" dur="166" decel="50000">
                                          <p:stCondLst>
                                            <p:cond delay="1338"/>
                                          </p:stCondLst>
                                        </p:cTn>
                                        <p:tgtEl>
                                          <p:spTgt spid="3"/>
                                        </p:tgtEl>
                                      </p:cBhvr>
                                      <p:to x="100000" y="100000"/>
                                    </p:animScale>
                                    <p:animScale>
                                      <p:cBhvr>
                                        <p:cTn id="65" dur="26">
                                          <p:stCondLst>
                                            <p:cond delay="1642"/>
                                          </p:stCondLst>
                                        </p:cTn>
                                        <p:tgtEl>
                                          <p:spTgt spid="3"/>
                                        </p:tgtEl>
                                      </p:cBhvr>
                                      <p:to x="100000" y="90000"/>
                                    </p:animScale>
                                    <p:animScale>
                                      <p:cBhvr>
                                        <p:cTn id="66" dur="166" decel="50000">
                                          <p:stCondLst>
                                            <p:cond delay="1668"/>
                                          </p:stCondLst>
                                        </p:cTn>
                                        <p:tgtEl>
                                          <p:spTgt spid="3"/>
                                        </p:tgtEl>
                                      </p:cBhvr>
                                      <p:to x="100000" y="100000"/>
                                    </p:animScale>
                                    <p:animScale>
                                      <p:cBhvr>
                                        <p:cTn id="67" dur="26">
                                          <p:stCondLst>
                                            <p:cond delay="1808"/>
                                          </p:stCondLst>
                                        </p:cTn>
                                        <p:tgtEl>
                                          <p:spTgt spid="3"/>
                                        </p:tgtEl>
                                      </p:cBhvr>
                                      <p:to x="100000" y="95000"/>
                                    </p:animScale>
                                    <p:animScale>
                                      <p:cBhvr>
                                        <p:cTn id="68" dur="166" decel="50000">
                                          <p:stCondLst>
                                            <p:cond delay="1834"/>
                                          </p:stCondLst>
                                        </p:cTn>
                                        <p:tgtEl>
                                          <p:spTgt spid="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down)">
                                      <p:cBhvr>
                                        <p:cTn id="71" dur="580">
                                          <p:stCondLst>
                                            <p:cond delay="0"/>
                                          </p:stCondLst>
                                        </p:cTn>
                                        <p:tgtEl>
                                          <p:spTgt spid="4"/>
                                        </p:tgtEl>
                                      </p:cBhvr>
                                    </p:animEffect>
                                    <p:anim calcmode="lin" valueType="num">
                                      <p:cBhvr>
                                        <p:cTn id="7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77" dur="26">
                                          <p:stCondLst>
                                            <p:cond delay="650"/>
                                          </p:stCondLst>
                                        </p:cTn>
                                        <p:tgtEl>
                                          <p:spTgt spid="4"/>
                                        </p:tgtEl>
                                      </p:cBhvr>
                                      <p:to x="100000" y="60000"/>
                                    </p:animScale>
                                    <p:animScale>
                                      <p:cBhvr>
                                        <p:cTn id="78" dur="166" decel="50000">
                                          <p:stCondLst>
                                            <p:cond delay="676"/>
                                          </p:stCondLst>
                                        </p:cTn>
                                        <p:tgtEl>
                                          <p:spTgt spid="4"/>
                                        </p:tgtEl>
                                      </p:cBhvr>
                                      <p:to x="100000" y="100000"/>
                                    </p:animScale>
                                    <p:animScale>
                                      <p:cBhvr>
                                        <p:cTn id="79" dur="26">
                                          <p:stCondLst>
                                            <p:cond delay="1312"/>
                                          </p:stCondLst>
                                        </p:cTn>
                                        <p:tgtEl>
                                          <p:spTgt spid="4"/>
                                        </p:tgtEl>
                                      </p:cBhvr>
                                      <p:to x="100000" y="80000"/>
                                    </p:animScale>
                                    <p:animScale>
                                      <p:cBhvr>
                                        <p:cTn id="80" dur="166" decel="50000">
                                          <p:stCondLst>
                                            <p:cond delay="1338"/>
                                          </p:stCondLst>
                                        </p:cTn>
                                        <p:tgtEl>
                                          <p:spTgt spid="4"/>
                                        </p:tgtEl>
                                      </p:cBhvr>
                                      <p:to x="100000" y="100000"/>
                                    </p:animScale>
                                    <p:animScale>
                                      <p:cBhvr>
                                        <p:cTn id="81" dur="26">
                                          <p:stCondLst>
                                            <p:cond delay="1642"/>
                                          </p:stCondLst>
                                        </p:cTn>
                                        <p:tgtEl>
                                          <p:spTgt spid="4"/>
                                        </p:tgtEl>
                                      </p:cBhvr>
                                      <p:to x="100000" y="90000"/>
                                    </p:animScale>
                                    <p:animScale>
                                      <p:cBhvr>
                                        <p:cTn id="82" dur="166" decel="50000">
                                          <p:stCondLst>
                                            <p:cond delay="1668"/>
                                          </p:stCondLst>
                                        </p:cTn>
                                        <p:tgtEl>
                                          <p:spTgt spid="4"/>
                                        </p:tgtEl>
                                      </p:cBhvr>
                                      <p:to x="100000" y="100000"/>
                                    </p:animScale>
                                    <p:animScale>
                                      <p:cBhvr>
                                        <p:cTn id="83" dur="26">
                                          <p:stCondLst>
                                            <p:cond delay="1808"/>
                                          </p:stCondLst>
                                        </p:cTn>
                                        <p:tgtEl>
                                          <p:spTgt spid="4"/>
                                        </p:tgtEl>
                                      </p:cBhvr>
                                      <p:to x="100000" y="95000"/>
                                    </p:animScale>
                                    <p:animScale>
                                      <p:cBhvr>
                                        <p:cTn id="84" dur="166" decel="50000">
                                          <p:stCondLst>
                                            <p:cond delay="1834"/>
                                          </p:stCondLst>
                                        </p:cTn>
                                        <p:tgtEl>
                                          <p:spTgt spid="4"/>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mph" presetSubtype="0" fill="hold" nodeType="clickEffect">
                                  <p:stCondLst>
                                    <p:cond delay="0"/>
                                  </p:stCondLst>
                                  <p:childTnLst>
                                    <p:animEffect transition="out" filter="fade">
                                      <p:cBhvr>
                                        <p:cTn id="88" dur="500" tmFilter="0, 0; .2, .5; .8, .5; 1, 0"/>
                                        <p:tgtEl>
                                          <p:spTgt spid="20"/>
                                        </p:tgtEl>
                                      </p:cBhvr>
                                    </p:animEffect>
                                    <p:animScale>
                                      <p:cBhvr>
                                        <p:cTn id="89" dur="250" autoRev="1" fill="hold"/>
                                        <p:tgtEl>
                                          <p:spTgt spid="20"/>
                                        </p:tgtEl>
                                      </p:cBhvr>
                                      <p:by x="105000" y="105000"/>
                                    </p:animScale>
                                  </p:childTnLst>
                                </p:cTn>
                              </p:par>
                              <p:par>
                                <p:cTn id="90" presetID="26" presetClass="emph" presetSubtype="0" fill="hold" nodeType="withEffect">
                                  <p:stCondLst>
                                    <p:cond delay="0"/>
                                  </p:stCondLst>
                                  <p:childTnLst>
                                    <p:animEffect transition="out" filter="fade">
                                      <p:cBhvr>
                                        <p:cTn id="91" dur="500" tmFilter="0, 0; .2, .5; .8, .5; 1, 0"/>
                                        <p:tgtEl>
                                          <p:spTgt spid="12"/>
                                        </p:tgtEl>
                                      </p:cBhvr>
                                    </p:animEffect>
                                    <p:animScale>
                                      <p:cBhvr>
                                        <p:cTn id="92" dur="250" autoRev="1" fill="hold"/>
                                        <p:tgtEl>
                                          <p:spTgt spid="12"/>
                                        </p:tgtEl>
                                      </p:cBhvr>
                                      <p:by x="105000" y="105000"/>
                                    </p:animScale>
                                  </p:childTnLst>
                                </p:cTn>
                              </p:par>
                              <p:par>
                                <p:cTn id="93" presetID="26" presetClass="emph" presetSubtype="0" fill="hold" nodeType="withEffect">
                                  <p:stCondLst>
                                    <p:cond delay="0"/>
                                  </p:stCondLst>
                                  <p:childTnLst>
                                    <p:animEffect transition="out" filter="fade">
                                      <p:cBhvr>
                                        <p:cTn id="94" dur="500" tmFilter="0, 0; .2, .5; .8, .5; 1, 0"/>
                                        <p:tgtEl>
                                          <p:spTgt spid="14"/>
                                        </p:tgtEl>
                                      </p:cBhvr>
                                    </p:animEffect>
                                    <p:animScale>
                                      <p:cBhvr>
                                        <p:cTn id="95" dur="250" autoRev="1" fill="hold"/>
                                        <p:tgtEl>
                                          <p:spTgt spid="14"/>
                                        </p:tgtEl>
                                      </p:cBhvr>
                                      <p:by x="105000" y="105000"/>
                                    </p:animScale>
                                  </p:childTnLst>
                                </p:cTn>
                              </p:par>
                              <p:par>
                                <p:cTn id="96" presetID="26" presetClass="emph" presetSubtype="0" fill="hold" nodeType="withEffect">
                                  <p:stCondLst>
                                    <p:cond delay="0"/>
                                  </p:stCondLst>
                                  <p:childTnLst>
                                    <p:animEffect transition="out" filter="fade">
                                      <p:cBhvr>
                                        <p:cTn id="97" dur="500" tmFilter="0, 0; .2, .5; .8, .5; 1, 0"/>
                                        <p:tgtEl>
                                          <p:spTgt spid="8"/>
                                        </p:tgtEl>
                                      </p:cBhvr>
                                    </p:animEffect>
                                    <p:animScale>
                                      <p:cBhvr>
                                        <p:cTn id="98" dur="250" autoRev="1" fill="hold"/>
                                        <p:tgtEl>
                                          <p:spTgt spid="8"/>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randombar(horizontal)">
                                      <p:cBhvr>
                                        <p:cTn id="103" dur="500"/>
                                        <p:tgtEl>
                                          <p:spTgt spid="7"/>
                                        </p:tgtEl>
                                      </p:cBhvr>
                                    </p:animEffect>
                                  </p:childTnLst>
                                </p:cTn>
                              </p:par>
                              <p:par>
                                <p:cTn id="104" presetID="26" presetClass="emph" presetSubtype="0" fill="hold" nodeType="withEffect">
                                  <p:stCondLst>
                                    <p:cond delay="0"/>
                                  </p:stCondLst>
                                  <p:childTnLst>
                                    <p:animEffect transition="out" filter="fade">
                                      <p:cBhvr>
                                        <p:cTn id="105" dur="500" tmFilter="0, 0; .2, .5; .8, .5; 1, 0"/>
                                        <p:tgtEl>
                                          <p:spTgt spid="17"/>
                                        </p:tgtEl>
                                      </p:cBhvr>
                                    </p:animEffect>
                                    <p:animScale>
                                      <p:cBhvr>
                                        <p:cTn id="106" dur="250" autoRev="1" fill="hold"/>
                                        <p:tgtEl>
                                          <p:spTgt spid="17"/>
                                        </p:tgtEl>
                                      </p:cBhvr>
                                      <p:by x="105000" y="105000"/>
                                    </p:animScale>
                                  </p:childTnLst>
                                </p:cTn>
                              </p:par>
                              <p:par>
                                <p:cTn id="107" presetID="26" presetClass="emph" presetSubtype="0" fill="hold" nodeType="withEffect">
                                  <p:stCondLst>
                                    <p:cond delay="0"/>
                                  </p:stCondLst>
                                  <p:childTnLst>
                                    <p:animEffect transition="out" filter="fade">
                                      <p:cBhvr>
                                        <p:cTn id="108" dur="500" tmFilter="0, 0; .2, .5; .8, .5; 1, 0"/>
                                        <p:tgtEl>
                                          <p:spTgt spid="15"/>
                                        </p:tgtEl>
                                      </p:cBhvr>
                                    </p:animEffect>
                                    <p:animScale>
                                      <p:cBhvr>
                                        <p:cTn id="109"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laid">
          <a:fgClr>
            <a:srgbClr val="A3C167"/>
          </a:fgClr>
          <a:bgClr>
            <a:schemeClr val="bg1"/>
          </a:bgClr>
        </a:pattFill>
        <a:effectLst/>
      </p:bgPr>
    </p:bg>
    <p:spTree>
      <p:nvGrpSpPr>
        <p:cNvPr id="1" name=""/>
        <p:cNvGrpSpPr/>
        <p:nvPr/>
      </p:nvGrpSpPr>
      <p:grpSpPr>
        <a:xfrm>
          <a:off x="0" y="0"/>
          <a:ext cx="0" cy="0"/>
          <a:chOff x="0" y="0"/>
          <a:chExt cx="0" cy="0"/>
        </a:xfrm>
      </p:grpSpPr>
      <p:pic>
        <p:nvPicPr>
          <p:cNvPr id="28" name="図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68960"/>
            <a:ext cx="1475656" cy="1637777"/>
          </a:xfrm>
          <a:prstGeom prst="rect">
            <a:avLst/>
          </a:prstGeom>
        </p:spPr>
      </p:pic>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279" y="0"/>
            <a:ext cx="2817073" cy="2087701"/>
          </a:xfrm>
          <a:prstGeom prst="rect">
            <a:avLst/>
          </a:prstGeom>
        </p:spPr>
      </p:pic>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7009" y="-14807"/>
            <a:ext cx="3153006" cy="2363688"/>
          </a:xfrm>
          <a:prstGeom prst="rect">
            <a:avLst/>
          </a:prstGeom>
        </p:spPr>
      </p:pic>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9733" y="3940057"/>
            <a:ext cx="3946394" cy="2958461"/>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7956" y="4030975"/>
            <a:ext cx="3771066" cy="2827025"/>
          </a:xfrm>
          <a:prstGeom prst="rect">
            <a:avLst/>
          </a:prstGeom>
        </p:spPr>
      </p:pic>
      <p:sp>
        <p:nvSpPr>
          <p:cNvPr id="2" name="タイトル 1"/>
          <p:cNvSpPr>
            <a:spLocks noGrp="1"/>
          </p:cNvSpPr>
          <p:nvPr>
            <p:ph type="title"/>
          </p:nvPr>
        </p:nvSpPr>
        <p:spPr>
          <a:xfrm>
            <a:off x="6403127" y="4005064"/>
            <a:ext cx="2740873" cy="588915"/>
          </a:xfrm>
        </p:spPr>
        <p:style>
          <a:lnRef idx="2">
            <a:schemeClr val="accent5"/>
          </a:lnRef>
          <a:fillRef idx="1">
            <a:schemeClr val="lt1"/>
          </a:fillRef>
          <a:effectRef idx="0">
            <a:schemeClr val="accent5"/>
          </a:effectRef>
          <a:fontRef idx="minor">
            <a:schemeClr val="dk1"/>
          </a:fontRef>
        </p:style>
        <p:txBody>
          <a:bodyPr>
            <a:noAutofit/>
          </a:bodyPr>
          <a:lstStyle/>
          <a:p>
            <a:r>
              <a:rPr kumimoji="1" lang="ja-JP" altLang="en-US" sz="4000" b="1" dirty="0" smtClean="0">
                <a:ln w="19050">
                  <a:solidFill>
                    <a:srgbClr val="00B0F0"/>
                  </a:solidFill>
                  <a:prstDash val="solid"/>
                </a:ln>
                <a:solidFill>
                  <a:srgbClr val="00B050"/>
                </a:solidFill>
                <a:effectLst>
                  <a:outerShdw blurRad="50000" dist="50800" dir="7500000" algn="tl">
                    <a:srgbClr val="000000">
                      <a:shade val="5000"/>
                      <a:alpha val="35000"/>
                    </a:srgbClr>
                  </a:outerShdw>
                </a:effectLst>
                <a:latin typeface="AR P悠々ｺﾞｼｯｸ体E04" pitchFamily="50" charset="-128"/>
                <a:ea typeface="AR P悠々ｺﾞｼｯｸ体E04" pitchFamily="50" charset="-128"/>
              </a:rPr>
              <a:t>ゴルフも！</a:t>
            </a:r>
            <a:endParaRPr kumimoji="1" lang="ja-JP" altLang="en-US" sz="4000" b="1" dirty="0">
              <a:ln w="19050">
                <a:solidFill>
                  <a:srgbClr val="00B0F0"/>
                </a:solidFill>
                <a:prstDash val="solid"/>
              </a:ln>
              <a:solidFill>
                <a:srgbClr val="00B050"/>
              </a:solidFill>
              <a:effectLst>
                <a:outerShdw blurRad="50000" dist="50800" dir="7500000" algn="tl">
                  <a:srgbClr val="000000">
                    <a:shade val="5000"/>
                    <a:alpha val="35000"/>
                  </a:srgbClr>
                </a:outerShdw>
              </a:effectLst>
              <a:latin typeface="AR P悠々ｺﾞｼｯｸ体E04" pitchFamily="50" charset="-128"/>
              <a:ea typeface="AR P悠々ｺﾞｼｯｸ体E04" pitchFamily="50" charset="-128"/>
            </a:endParaRPr>
          </a:p>
        </p:txBody>
      </p:sp>
      <p:sp>
        <p:nvSpPr>
          <p:cNvPr id="16" name="テキスト ボックス 15"/>
          <p:cNvSpPr txBox="1"/>
          <p:nvPr/>
        </p:nvSpPr>
        <p:spPr>
          <a:xfrm>
            <a:off x="-61556" y="-16851"/>
            <a:ext cx="923330" cy="3085811"/>
          </a:xfrm>
          <a:prstGeom prst="rect">
            <a:avLst/>
          </a:prstGeom>
        </p:spPr>
        <p:style>
          <a:lnRef idx="2">
            <a:schemeClr val="accent2"/>
          </a:lnRef>
          <a:fillRef idx="1">
            <a:schemeClr val="lt1"/>
          </a:fillRef>
          <a:effectRef idx="0">
            <a:schemeClr val="accent2"/>
          </a:effectRef>
          <a:fontRef idx="minor">
            <a:schemeClr val="dk1"/>
          </a:fontRef>
        </p:style>
        <p:txBody>
          <a:bodyPr vert="eaVert" wrap="square" rtlCol="0">
            <a:spAutoFit/>
          </a:bodyPr>
          <a:lstStyle/>
          <a:p>
            <a:r>
              <a:rPr lang="ja-JP" altLang="en-US" sz="4800" b="1" dirty="0">
                <a:ln w="18000">
                  <a:solidFill>
                    <a:schemeClr val="accent2">
                      <a:satMod val="140000"/>
                    </a:schemeClr>
                  </a:solidFill>
                  <a:prstDash val="solid"/>
                  <a:miter lim="800000"/>
                </a:ln>
                <a:solidFill>
                  <a:srgbClr val="C154F2"/>
                </a:solidFill>
                <a:effectLst>
                  <a:outerShdw blurRad="25500" dist="23000" dir="7020000" algn="tl">
                    <a:srgbClr val="000000">
                      <a:alpha val="50000"/>
                    </a:srgbClr>
                  </a:outerShdw>
                </a:effectLst>
                <a:latin typeface="AR P悠々ｺﾞｼｯｸ体E04" pitchFamily="50" charset="-128"/>
                <a:ea typeface="AR P悠々ｺﾞｼｯｸ体E04" pitchFamily="50" charset="-128"/>
              </a:rPr>
              <a:t>活動</a:t>
            </a:r>
            <a:r>
              <a:rPr lang="ja-JP" altLang="en-US" sz="4800" b="1" dirty="0" smtClean="0">
                <a:ln w="18000">
                  <a:solidFill>
                    <a:schemeClr val="accent2">
                      <a:satMod val="140000"/>
                    </a:schemeClr>
                  </a:solidFill>
                  <a:prstDash val="solid"/>
                  <a:miter lim="800000"/>
                </a:ln>
                <a:solidFill>
                  <a:srgbClr val="C154F2"/>
                </a:solidFill>
                <a:effectLst>
                  <a:outerShdw blurRad="25500" dist="23000" dir="7020000" algn="tl">
                    <a:srgbClr val="000000">
                      <a:alpha val="50000"/>
                    </a:srgbClr>
                  </a:outerShdw>
                </a:effectLst>
                <a:latin typeface="AR P悠々ｺﾞｼｯｸ体E04" pitchFamily="50" charset="-128"/>
                <a:ea typeface="AR P悠々ｺﾞｼｯｸ体E04" pitchFamily="50" charset="-128"/>
              </a:rPr>
              <a:t>の様子</a:t>
            </a:r>
            <a:endParaRPr kumimoji="1" lang="ja-JP" altLang="en-US" sz="4800" b="1" dirty="0">
              <a:ln w="18000">
                <a:solidFill>
                  <a:schemeClr val="accent2">
                    <a:satMod val="140000"/>
                  </a:schemeClr>
                </a:solidFill>
                <a:prstDash val="solid"/>
                <a:miter lim="800000"/>
              </a:ln>
              <a:solidFill>
                <a:srgbClr val="C154F2"/>
              </a:solidFill>
              <a:effectLst>
                <a:outerShdw blurRad="25500" dist="23000" dir="7020000" algn="tl">
                  <a:srgbClr val="000000">
                    <a:alpha val="50000"/>
                  </a:srgbClr>
                </a:outerShdw>
              </a:effectLst>
              <a:latin typeface="AR P悠々ｺﾞｼｯｸ体E04" pitchFamily="50" charset="-128"/>
              <a:ea typeface="AR P悠々ｺﾞｼｯｸ体E04" pitchFamily="50" charset="-128"/>
            </a:endParaRPr>
          </a:p>
        </p:txBody>
      </p:sp>
      <p:pic>
        <p:nvPicPr>
          <p:cNvPr id="17" name="図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5384" y="1991005"/>
            <a:ext cx="2704813" cy="2028610"/>
          </a:xfrm>
          <a:prstGeom prst="rect">
            <a:avLst/>
          </a:prstGeom>
        </p:spPr>
      </p:pic>
      <p:pic>
        <p:nvPicPr>
          <p:cNvPr id="19" name="図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6838" y="1747917"/>
            <a:ext cx="3058546" cy="2292874"/>
          </a:xfrm>
          <a:prstGeom prst="rect">
            <a:avLst/>
          </a:prstGeom>
        </p:spPr>
      </p:pic>
      <p:pic>
        <p:nvPicPr>
          <p:cNvPr id="24" name="図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739" y="2067982"/>
            <a:ext cx="2496099" cy="1872075"/>
          </a:xfrm>
          <a:prstGeom prst="rect">
            <a:avLst/>
          </a:prstGeom>
        </p:spPr>
      </p:pic>
      <p:pic>
        <p:nvPicPr>
          <p:cNvPr id="26" name="図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46222" y="-16850"/>
            <a:ext cx="2689566" cy="2016265"/>
          </a:xfrm>
          <a:prstGeom prst="rect">
            <a:avLst/>
          </a:prstGeom>
        </p:spPr>
      </p:pic>
      <p:pic>
        <p:nvPicPr>
          <p:cNvPr id="27" name="図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313" y="4706738"/>
            <a:ext cx="1621046" cy="2162369"/>
          </a:xfrm>
          <a:prstGeom prst="rect">
            <a:avLst/>
          </a:prstGeom>
        </p:spPr>
      </p:pic>
    </p:spTree>
    <p:extLst>
      <p:ext uri="{BB962C8B-B14F-4D97-AF65-F5344CB8AC3E}">
        <p14:creationId xmlns:p14="http://schemas.microsoft.com/office/powerpoint/2010/main" val="311926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12"/>
                                        </p:tgtEl>
                                        <p:attrNameLst>
                                          <p:attrName>r</p:attrName>
                                        </p:attrNameLst>
                                      </p:cBhvr>
                                    </p:animRot>
                                    <p:animRot by="-240000">
                                      <p:cBhvr>
                                        <p:cTn id="38" dur="200" fill="hold">
                                          <p:stCondLst>
                                            <p:cond delay="200"/>
                                          </p:stCondLst>
                                        </p:cTn>
                                        <p:tgtEl>
                                          <p:spTgt spid="12"/>
                                        </p:tgtEl>
                                        <p:attrNameLst>
                                          <p:attrName>r</p:attrName>
                                        </p:attrNameLst>
                                      </p:cBhvr>
                                    </p:animRot>
                                    <p:animRot by="240000">
                                      <p:cBhvr>
                                        <p:cTn id="39" dur="200" fill="hold">
                                          <p:stCondLst>
                                            <p:cond delay="400"/>
                                          </p:stCondLst>
                                        </p:cTn>
                                        <p:tgtEl>
                                          <p:spTgt spid="12"/>
                                        </p:tgtEl>
                                        <p:attrNameLst>
                                          <p:attrName>r</p:attrName>
                                        </p:attrNameLst>
                                      </p:cBhvr>
                                    </p:animRot>
                                    <p:animRot by="-240000">
                                      <p:cBhvr>
                                        <p:cTn id="40" dur="200" fill="hold">
                                          <p:stCondLst>
                                            <p:cond delay="600"/>
                                          </p:stCondLst>
                                        </p:cTn>
                                        <p:tgtEl>
                                          <p:spTgt spid="12"/>
                                        </p:tgtEl>
                                        <p:attrNameLst>
                                          <p:attrName>r</p:attrName>
                                        </p:attrNameLst>
                                      </p:cBhvr>
                                    </p:animRot>
                                    <p:animRot by="120000">
                                      <p:cBhvr>
                                        <p:cTn id="4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unitirou.m\Desktop\カレー例会_180605_0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 y="18364"/>
            <a:ext cx="3528392" cy="3528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unitirou.m\Desktop\カレー例会_180605_00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5643" y="0"/>
            <a:ext cx="5688632" cy="459669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unitirou.m\Desktop\カレー例会_180605_00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708920"/>
            <a:ext cx="3455368" cy="4149080"/>
          </a:xfrm>
          <a:prstGeom prst="rect">
            <a:avLst/>
          </a:prstGeom>
          <a:noFill/>
          <a:extLst>
            <a:ext uri="{909E8E84-426E-40DD-AFC4-6F175D3DCCD1}">
              <a14:hiddenFill xmlns:a14="http://schemas.microsoft.com/office/drawing/2010/main">
                <a:solidFill>
                  <a:srgbClr val="FFFFFF"/>
                </a:solidFill>
              </a14:hiddenFill>
            </a:ext>
          </a:extLst>
        </p:spPr>
      </p:pic>
      <p:sp>
        <p:nvSpPr>
          <p:cNvPr id="6" name="サブタイトル 5"/>
          <p:cNvSpPr>
            <a:spLocks noGrp="1"/>
          </p:cNvSpPr>
          <p:nvPr>
            <p:ph type="subTitle" idx="1"/>
          </p:nvPr>
        </p:nvSpPr>
        <p:spPr>
          <a:xfrm>
            <a:off x="3455368" y="4607764"/>
            <a:ext cx="5688632" cy="2250235"/>
          </a:xfrm>
        </p:spPr>
        <p:txBody>
          <a:bodyPr/>
          <a:lstStyle/>
          <a:p>
            <a:endParaRPr kumimoji="1" lang="en-US" altLang="ja-JP" dirty="0" smtClean="0"/>
          </a:p>
          <a:p>
            <a:r>
              <a:rPr kumimoji="1" lang="ja-JP" altLang="en-US" dirty="0" smtClean="0">
                <a:solidFill>
                  <a:srgbClr val="C00000"/>
                </a:solidFill>
              </a:rPr>
              <a:t>カレー作り例会</a:t>
            </a:r>
            <a:endParaRPr kumimoji="1" lang="en-US" altLang="ja-JP" dirty="0" smtClean="0">
              <a:solidFill>
                <a:srgbClr val="C00000"/>
              </a:solidFill>
            </a:endParaRPr>
          </a:p>
          <a:p>
            <a:r>
              <a:rPr lang="en-US" altLang="ja-JP" dirty="0">
                <a:solidFill>
                  <a:srgbClr val="C00000"/>
                </a:solidFill>
              </a:rPr>
              <a:t>RC</a:t>
            </a:r>
            <a:r>
              <a:rPr lang="ja-JP" altLang="en-US" dirty="0" smtClean="0">
                <a:solidFill>
                  <a:srgbClr val="C00000"/>
                </a:solidFill>
              </a:rPr>
              <a:t>の方々、一般の方なども参加され、大盛況。</a:t>
            </a:r>
            <a:endParaRPr kumimoji="1" lang="ja-JP" altLang="en-US" dirty="0">
              <a:solidFill>
                <a:srgbClr val="C00000"/>
              </a:solidFill>
            </a:endParaRPr>
          </a:p>
        </p:txBody>
      </p:sp>
    </p:spTree>
    <p:extLst>
      <p:ext uri="{BB962C8B-B14F-4D97-AF65-F5344CB8AC3E}">
        <p14:creationId xmlns:p14="http://schemas.microsoft.com/office/powerpoint/2010/main" val="1666188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33462"/>
            <a:ext cx="3648406" cy="2736304"/>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5352" y="4983950"/>
            <a:ext cx="2709397" cy="2007904"/>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186" y="-12398"/>
            <a:ext cx="2950494" cy="2186579"/>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5729" y="2174182"/>
            <a:ext cx="2908272" cy="2180220"/>
          </a:xfrm>
          <a:prstGeom prst="rect">
            <a:avLst/>
          </a:prstGeom>
        </p:spPr>
      </p:pic>
      <p:pic>
        <p:nvPicPr>
          <p:cNvPr id="9" name="図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69766"/>
            <a:ext cx="3086922" cy="2314147"/>
          </a:xfrm>
          <a:prstGeom prst="rect">
            <a:avLst/>
          </a:prstGeom>
        </p:spPr>
      </p:pic>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3107" y="2007882"/>
            <a:ext cx="3183285" cy="2387464"/>
          </a:xfrm>
          <a:prstGeom prst="rect">
            <a:avLst/>
          </a:prstGeom>
        </p:spPr>
      </p:pic>
      <p:pic>
        <p:nvPicPr>
          <p:cNvPr id="11" name="図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9563" y="5008577"/>
            <a:ext cx="3285789" cy="1848257"/>
          </a:xfrm>
          <a:prstGeom prst="rect">
            <a:avLst/>
          </a:prstGeom>
        </p:spPr>
      </p:pic>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129" y="21375"/>
            <a:ext cx="2431261" cy="182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82609" y="0"/>
            <a:ext cx="2692535" cy="201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914400" y="4077072"/>
            <a:ext cx="8229600" cy="1143000"/>
          </a:xfrm>
          <a:solidFill>
            <a:srgbClr val="002060"/>
          </a:solidFill>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会長率先して色々な活動へ参加！</a:t>
            </a:r>
            <a:r>
              <a:rPr lang="ja-JP"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kumimoji="1" lang="ja-JP" alt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図 3"/>
          <p:cNvPicPr>
            <a:picLocks noChangeAspect="1"/>
          </p:cNvPicPr>
          <p:nvPr/>
        </p:nvPicPr>
        <p:blipFill rotWithShape="1">
          <a:blip r:embed="rId12" cstate="print">
            <a:extLst>
              <a:ext uri="{28A0092B-C50C-407E-A947-70E740481C1C}">
                <a14:useLocalDpi xmlns:a14="http://schemas.microsoft.com/office/drawing/2010/main" val="0"/>
              </a:ext>
            </a:extLst>
          </a:blip>
          <a:srcRect l="13305" r="15974"/>
          <a:stretch/>
        </p:blipFill>
        <p:spPr>
          <a:xfrm>
            <a:off x="4745021" y="-14351"/>
            <a:ext cx="1502228" cy="2833433"/>
          </a:xfrm>
          <a:prstGeom prst="rect">
            <a:avLst/>
          </a:prstGeom>
        </p:spPr>
      </p:pic>
    </p:spTree>
    <p:extLst>
      <p:ext uri="{BB962C8B-B14F-4D97-AF65-F5344CB8AC3E}">
        <p14:creationId xmlns:p14="http://schemas.microsoft.com/office/powerpoint/2010/main" val="335845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1000"/>
                                        <p:tgtEl>
                                          <p:spTgt spid="1027"/>
                                        </p:tgtEl>
                                      </p:cBhvr>
                                    </p:animEffect>
                                    <p:anim calcmode="lin" valueType="num">
                                      <p:cBhvr>
                                        <p:cTn id="18" dur="1000" fill="hold"/>
                                        <p:tgtEl>
                                          <p:spTgt spid="1027"/>
                                        </p:tgtEl>
                                        <p:attrNameLst>
                                          <p:attrName>ppt_x</p:attrName>
                                        </p:attrNameLst>
                                      </p:cBhvr>
                                      <p:tavLst>
                                        <p:tav tm="0">
                                          <p:val>
                                            <p:strVal val="#ppt_x"/>
                                          </p:val>
                                        </p:tav>
                                        <p:tav tm="100000">
                                          <p:val>
                                            <p:strVal val="#ppt_x"/>
                                          </p:val>
                                        </p:tav>
                                      </p:tavLst>
                                    </p:anim>
                                    <p:anim calcmode="lin" valueType="num">
                                      <p:cBhvr>
                                        <p:cTn id="1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000"/>
                                        <p:tgtEl>
                                          <p:spTgt spid="7"/>
                                        </p:tgtEl>
                                      </p:cBhvr>
                                    </p:animEffect>
                                    <p:anim calcmode="lin" valueType="num">
                                      <p:cBhvr>
                                        <p:cTn id="30" dur="2000" fill="hold"/>
                                        <p:tgtEl>
                                          <p:spTgt spid="7"/>
                                        </p:tgtEl>
                                        <p:attrNameLst>
                                          <p:attrName>ppt_w</p:attrName>
                                        </p:attrNameLst>
                                      </p:cBhvr>
                                      <p:tavLst>
                                        <p:tav tm="0" fmla="#ppt_w*sin(2.5*pi*$)">
                                          <p:val>
                                            <p:fltVal val="0"/>
                                          </p:val>
                                        </p:tav>
                                        <p:tav tm="100000">
                                          <p:val>
                                            <p:fltVal val="1"/>
                                          </p:val>
                                        </p:tav>
                                      </p:tavLst>
                                    </p:anim>
                                    <p:anim calcmode="lin" valueType="num">
                                      <p:cBhvr>
                                        <p:cTn id="31"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6"/>
                                        </p:tgtEl>
                                      </p:cBhvr>
                                    </p:animEffect>
                                    <p:animScale>
                                      <p:cBhvr>
                                        <p:cTn id="6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9103</TotalTime>
  <Words>795</Words>
  <Application>Microsoft Office PowerPoint</Application>
  <PresentationFormat>画面に合わせる (4:3)</PresentationFormat>
  <Paragraphs>115</Paragraphs>
  <Slides>13</Slides>
  <Notes>13</Notes>
  <HiddenSlides>0</HiddenSlides>
  <MMClips>0</MMClips>
  <ScaleCrop>false</ScaleCrop>
  <HeadingPairs>
    <vt:vector size="4" baseType="variant">
      <vt:variant>
        <vt:lpstr>テーマ</vt:lpstr>
      </vt:variant>
      <vt:variant>
        <vt:i4>1</vt:i4>
      </vt:variant>
      <vt:variant>
        <vt:lpstr>スライド タイトル</vt:lpstr>
      </vt:variant>
      <vt:variant>
        <vt:i4>13</vt:i4>
      </vt:variant>
    </vt:vector>
  </HeadingPairs>
  <TitlesOfParts>
    <vt:vector size="14" baseType="lpstr">
      <vt:lpstr>Office ​​テーマ</vt:lpstr>
      <vt:lpstr>PowerPoint プレゼンテーション</vt:lpstr>
      <vt:lpstr>　テーマ：つなぐ</vt:lpstr>
      <vt:lpstr>PowerPoint プレゼンテーション</vt:lpstr>
      <vt:lpstr>清掃活動（ガムはぎ）</vt:lpstr>
      <vt:lpstr>PowerPoint プレゼンテーション</vt:lpstr>
      <vt:lpstr>PowerPoint プレゼンテーション</vt:lpstr>
      <vt:lpstr>ゴルフも！</vt:lpstr>
      <vt:lpstr>PowerPoint プレゼンテーション</vt:lpstr>
      <vt:lpstr>会長率先して色々な活動へ参加！！</vt:lpstr>
      <vt:lpstr>PowerPoint プレゼンテーション</vt:lpstr>
      <vt:lpstr>PowerPoint プレゼンテーション</vt:lpstr>
      <vt:lpstr>佐世保東RAC公式訪問例会</vt:lpstr>
      <vt:lpstr>！仲間！</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ho1</dc:creator>
  <cp:lastModifiedBy>junitirou.m</cp:lastModifiedBy>
  <cp:revision>112</cp:revision>
  <dcterms:created xsi:type="dcterms:W3CDTF">2015-04-29T03:40:06Z</dcterms:created>
  <dcterms:modified xsi:type="dcterms:W3CDTF">2018-09-10T13:17:25Z</dcterms:modified>
</cp:coreProperties>
</file>